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6858000" cy="9906000" type="A4"/>
  <p:notesSz cx="6797675" cy="9928225"/>
  <p:defaultTextStyle>
    <a:defPPr>
      <a:defRPr lang="de-DE"/>
    </a:defPPr>
    <a:lvl1pPr algn="l" rtl="0" eaLnBrk="0" fontAlgn="base" hangingPunct="0">
      <a:spcBef>
        <a:spcPct val="0"/>
      </a:spcBef>
      <a:spcAft>
        <a:spcPct val="0"/>
      </a:spcAft>
      <a:defRPr sz="19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9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9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9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900" kern="1200">
        <a:solidFill>
          <a:schemeClr val="tx1"/>
        </a:solidFill>
        <a:latin typeface="Arial" panose="020B0604020202020204" pitchFamily="34" charset="0"/>
        <a:ea typeface="+mn-ea"/>
        <a:cs typeface="+mn-cs"/>
      </a:defRPr>
    </a:lvl5pPr>
    <a:lvl6pPr marL="2286000" algn="l" defTabSz="914400" rtl="0" eaLnBrk="1" latinLnBrk="0" hangingPunct="1">
      <a:defRPr sz="1900" kern="1200">
        <a:solidFill>
          <a:schemeClr val="tx1"/>
        </a:solidFill>
        <a:latin typeface="Arial" panose="020B0604020202020204" pitchFamily="34" charset="0"/>
        <a:ea typeface="+mn-ea"/>
        <a:cs typeface="+mn-cs"/>
      </a:defRPr>
    </a:lvl6pPr>
    <a:lvl7pPr marL="2743200" algn="l" defTabSz="914400" rtl="0" eaLnBrk="1" latinLnBrk="0" hangingPunct="1">
      <a:defRPr sz="1900" kern="1200">
        <a:solidFill>
          <a:schemeClr val="tx1"/>
        </a:solidFill>
        <a:latin typeface="Arial" panose="020B0604020202020204" pitchFamily="34" charset="0"/>
        <a:ea typeface="+mn-ea"/>
        <a:cs typeface="+mn-cs"/>
      </a:defRPr>
    </a:lvl7pPr>
    <a:lvl8pPr marL="3200400" algn="l" defTabSz="914400" rtl="0" eaLnBrk="1" latinLnBrk="0" hangingPunct="1">
      <a:defRPr sz="1900" kern="1200">
        <a:solidFill>
          <a:schemeClr val="tx1"/>
        </a:solidFill>
        <a:latin typeface="Arial" panose="020B0604020202020204" pitchFamily="34" charset="0"/>
        <a:ea typeface="+mn-ea"/>
        <a:cs typeface="+mn-cs"/>
      </a:defRPr>
    </a:lvl8pPr>
    <a:lvl9pPr marL="3657600" algn="l" defTabSz="914400" rtl="0" eaLnBrk="1" latinLnBrk="0" hangingPunct="1">
      <a:defRPr sz="19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5469">
          <p15:clr>
            <a:srgbClr val="A4A3A4"/>
          </p15:clr>
        </p15:guide>
        <p15:guide id="2" pos="32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AA942"/>
    <a:srgbClr val="FFCC00"/>
    <a:srgbClr val="0EACD5"/>
    <a:srgbClr val="21628D"/>
    <a:srgbClr val="93B94A"/>
    <a:srgbClr val="008A69"/>
    <a:srgbClr val="00336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34" autoAdjust="0"/>
    <p:restoredTop sz="94554" autoAdjust="0"/>
  </p:normalViewPr>
  <p:slideViewPr>
    <p:cSldViewPr>
      <p:cViewPr>
        <p:scale>
          <a:sx n="66" d="100"/>
          <a:sy n="66" d="100"/>
        </p:scale>
        <p:origin x="2222" y="58"/>
      </p:cViewPr>
      <p:guideLst>
        <p:guide orient="horz" pos="5469"/>
        <p:guide pos="3264"/>
      </p:guideLst>
    </p:cSldViewPr>
  </p:slideViewPr>
  <p:notesTextViewPr>
    <p:cViewPr>
      <p:scale>
        <a:sx n="100" d="100"/>
        <a:sy n="100" d="100"/>
      </p:scale>
      <p:origin x="0" y="0"/>
    </p:cViewPr>
  </p:notesTextViewPr>
  <p:sorterViewPr>
    <p:cViewPr>
      <p:scale>
        <a:sx n="66" d="100"/>
        <a:sy n="66" d="100"/>
      </p:scale>
      <p:origin x="0" y="0"/>
    </p:cViewPr>
  </p:sorterViewPr>
  <p:gridSpacing cx="90012" cy="90012"/>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BDE55A6C-F21B-4396-B555-E5CCF4D13DD8}"/>
              </a:ext>
            </a:extLst>
          </p:cNvPr>
          <p:cNvSpPr>
            <a:spLocks noGrp="1" noChangeArrowheads="1"/>
          </p:cNvSpPr>
          <p:nvPr>
            <p:ph type="hdr" sz="quarter"/>
          </p:nvPr>
        </p:nvSpPr>
        <p:spPr bwMode="auto">
          <a:xfrm>
            <a:off x="0" y="0"/>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t" anchorCtr="0" compatLnSpc="1">
            <a:prstTxWarp prst="textNoShape">
              <a:avLst/>
            </a:prstTxWarp>
          </a:bodyPr>
          <a:lstStyle>
            <a:lvl1pPr defTabSz="909638" eaLnBrk="1" hangingPunct="1">
              <a:defRPr sz="1200"/>
            </a:lvl1pPr>
          </a:lstStyle>
          <a:p>
            <a:pPr>
              <a:defRPr/>
            </a:pPr>
            <a:endParaRPr lang="de-DE"/>
          </a:p>
        </p:txBody>
      </p:sp>
      <p:sp>
        <p:nvSpPr>
          <p:cNvPr id="55299" name="Rectangle 3">
            <a:extLst>
              <a:ext uri="{FF2B5EF4-FFF2-40B4-BE49-F238E27FC236}">
                <a16:creationId xmlns:a16="http://schemas.microsoft.com/office/drawing/2014/main" id="{6E0AD288-36D6-45E6-8190-B6EE7C69B3EA}"/>
              </a:ext>
            </a:extLst>
          </p:cNvPr>
          <p:cNvSpPr>
            <a:spLocks noGrp="1" noChangeArrowheads="1"/>
          </p:cNvSpPr>
          <p:nvPr>
            <p:ph type="dt" sz="quarter" idx="1"/>
          </p:nvPr>
        </p:nvSpPr>
        <p:spPr bwMode="auto">
          <a:xfrm>
            <a:off x="3849688" y="0"/>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t" anchorCtr="0" compatLnSpc="1">
            <a:prstTxWarp prst="textNoShape">
              <a:avLst/>
            </a:prstTxWarp>
          </a:bodyPr>
          <a:lstStyle>
            <a:lvl1pPr algn="r" defTabSz="909638" eaLnBrk="1" hangingPunct="1">
              <a:defRPr sz="1200"/>
            </a:lvl1pPr>
          </a:lstStyle>
          <a:p>
            <a:pPr>
              <a:defRPr/>
            </a:pPr>
            <a:endParaRPr lang="de-DE"/>
          </a:p>
        </p:txBody>
      </p:sp>
      <p:sp>
        <p:nvSpPr>
          <p:cNvPr id="55300" name="Rectangle 4">
            <a:extLst>
              <a:ext uri="{FF2B5EF4-FFF2-40B4-BE49-F238E27FC236}">
                <a16:creationId xmlns:a16="http://schemas.microsoft.com/office/drawing/2014/main" id="{823409DB-AFAB-47BB-91AF-0357BF4FFCC4}"/>
              </a:ext>
            </a:extLst>
          </p:cNvPr>
          <p:cNvSpPr>
            <a:spLocks noGrp="1" noChangeArrowheads="1"/>
          </p:cNvSpPr>
          <p:nvPr>
            <p:ph type="ftr" sz="quarter" idx="2"/>
          </p:nvPr>
        </p:nvSpPr>
        <p:spPr bwMode="auto">
          <a:xfrm>
            <a:off x="0" y="9428163"/>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b" anchorCtr="0" compatLnSpc="1">
            <a:prstTxWarp prst="textNoShape">
              <a:avLst/>
            </a:prstTxWarp>
          </a:bodyPr>
          <a:lstStyle>
            <a:lvl1pPr defTabSz="909638" eaLnBrk="1" hangingPunct="1">
              <a:defRPr sz="1200"/>
            </a:lvl1pPr>
          </a:lstStyle>
          <a:p>
            <a:pPr>
              <a:defRPr/>
            </a:pPr>
            <a:endParaRPr lang="de-DE"/>
          </a:p>
        </p:txBody>
      </p:sp>
      <p:sp>
        <p:nvSpPr>
          <p:cNvPr id="55301" name="Rectangle 5">
            <a:extLst>
              <a:ext uri="{FF2B5EF4-FFF2-40B4-BE49-F238E27FC236}">
                <a16:creationId xmlns:a16="http://schemas.microsoft.com/office/drawing/2014/main" id="{E731DC97-2F49-4A24-A609-F670C3A7EE86}"/>
              </a:ext>
            </a:extLst>
          </p:cNvPr>
          <p:cNvSpPr>
            <a:spLocks noGrp="1" noChangeArrowheads="1"/>
          </p:cNvSpPr>
          <p:nvPr>
            <p:ph type="sldNum" sz="quarter" idx="3"/>
          </p:nvPr>
        </p:nvSpPr>
        <p:spPr bwMode="auto">
          <a:xfrm>
            <a:off x="3849688" y="9428163"/>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b" anchorCtr="0" compatLnSpc="1">
            <a:prstTxWarp prst="textNoShape">
              <a:avLst/>
            </a:prstTxWarp>
          </a:bodyPr>
          <a:lstStyle>
            <a:lvl1pPr algn="r" defTabSz="909638" eaLnBrk="1" hangingPunct="1">
              <a:defRPr sz="1200" smtClean="0"/>
            </a:lvl1pPr>
          </a:lstStyle>
          <a:p>
            <a:pPr>
              <a:defRPr/>
            </a:pPr>
            <a:fld id="{FB226A30-8C8E-4328-80E9-FFC7194D52B1}"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D411CC82-B0C6-449F-926B-02AC19276EBA}"/>
              </a:ext>
            </a:extLst>
          </p:cNvPr>
          <p:cNvSpPr>
            <a:spLocks noGrp="1" noChangeArrowheads="1"/>
          </p:cNvSpPr>
          <p:nvPr>
            <p:ph type="hdr" sz="quarter"/>
          </p:nvPr>
        </p:nvSpPr>
        <p:spPr bwMode="auto">
          <a:xfrm>
            <a:off x="0" y="0"/>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t" anchorCtr="0" compatLnSpc="1">
            <a:prstTxWarp prst="textNoShape">
              <a:avLst/>
            </a:prstTxWarp>
          </a:bodyPr>
          <a:lstStyle>
            <a:lvl1pPr defTabSz="909638" eaLnBrk="1" hangingPunct="1">
              <a:defRPr sz="1200"/>
            </a:lvl1pPr>
          </a:lstStyle>
          <a:p>
            <a:pPr>
              <a:defRPr/>
            </a:pPr>
            <a:endParaRPr lang="de-DE"/>
          </a:p>
        </p:txBody>
      </p:sp>
      <p:sp>
        <p:nvSpPr>
          <p:cNvPr id="61443" name="Rectangle 3">
            <a:extLst>
              <a:ext uri="{FF2B5EF4-FFF2-40B4-BE49-F238E27FC236}">
                <a16:creationId xmlns:a16="http://schemas.microsoft.com/office/drawing/2014/main" id="{D33A7C52-201B-45D2-8208-95AE780D2494}"/>
              </a:ext>
            </a:extLst>
          </p:cNvPr>
          <p:cNvSpPr>
            <a:spLocks noGrp="1" noChangeArrowheads="1"/>
          </p:cNvSpPr>
          <p:nvPr>
            <p:ph type="dt" idx="1"/>
          </p:nvPr>
        </p:nvSpPr>
        <p:spPr bwMode="auto">
          <a:xfrm>
            <a:off x="3849688" y="0"/>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t" anchorCtr="0" compatLnSpc="1">
            <a:prstTxWarp prst="textNoShape">
              <a:avLst/>
            </a:prstTxWarp>
          </a:bodyPr>
          <a:lstStyle>
            <a:lvl1pPr algn="r" defTabSz="909638" eaLnBrk="1" hangingPunct="1">
              <a:defRPr sz="1200"/>
            </a:lvl1pPr>
          </a:lstStyle>
          <a:p>
            <a:pPr>
              <a:defRPr/>
            </a:pPr>
            <a:endParaRPr lang="de-DE"/>
          </a:p>
        </p:txBody>
      </p:sp>
      <p:sp>
        <p:nvSpPr>
          <p:cNvPr id="2052" name="Rectangle 4">
            <a:extLst>
              <a:ext uri="{FF2B5EF4-FFF2-40B4-BE49-F238E27FC236}">
                <a16:creationId xmlns:a16="http://schemas.microsoft.com/office/drawing/2014/main" id="{ABF49D9D-0406-4C86-A704-6F02B9696F5B}"/>
              </a:ext>
            </a:extLst>
          </p:cNvPr>
          <p:cNvSpPr>
            <a:spLocks noRot="1" noChangeArrowheads="1" noTextEdit="1"/>
          </p:cNvSpPr>
          <p:nvPr>
            <p:ph type="sldImg" idx="2"/>
          </p:nvPr>
        </p:nvSpPr>
        <p:spPr bwMode="auto">
          <a:xfrm>
            <a:off x="2111375" y="744538"/>
            <a:ext cx="25781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5" name="Rectangle 5">
            <a:extLst>
              <a:ext uri="{FF2B5EF4-FFF2-40B4-BE49-F238E27FC236}">
                <a16:creationId xmlns:a16="http://schemas.microsoft.com/office/drawing/2014/main" id="{DB8BD151-8986-4891-BBD2-7CFABB7F4D62}"/>
              </a:ext>
            </a:extLst>
          </p:cNvPr>
          <p:cNvSpPr>
            <a:spLocks noGrp="1" noChangeArrowheads="1"/>
          </p:cNvSpPr>
          <p:nvPr>
            <p:ph type="body" sz="quarter" idx="3"/>
          </p:nvPr>
        </p:nvSpPr>
        <p:spPr bwMode="auto">
          <a:xfrm>
            <a:off x="679450" y="4716463"/>
            <a:ext cx="5438775" cy="446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1446" name="Rectangle 6">
            <a:extLst>
              <a:ext uri="{FF2B5EF4-FFF2-40B4-BE49-F238E27FC236}">
                <a16:creationId xmlns:a16="http://schemas.microsoft.com/office/drawing/2014/main" id="{E0B57865-6EB9-4BED-85B8-57D1F1F5FCF5}"/>
              </a:ext>
            </a:extLst>
          </p:cNvPr>
          <p:cNvSpPr>
            <a:spLocks noGrp="1" noChangeArrowheads="1"/>
          </p:cNvSpPr>
          <p:nvPr>
            <p:ph type="ftr" sz="quarter" idx="4"/>
          </p:nvPr>
        </p:nvSpPr>
        <p:spPr bwMode="auto">
          <a:xfrm>
            <a:off x="0" y="9428163"/>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b" anchorCtr="0" compatLnSpc="1">
            <a:prstTxWarp prst="textNoShape">
              <a:avLst/>
            </a:prstTxWarp>
          </a:bodyPr>
          <a:lstStyle>
            <a:lvl1pPr defTabSz="909638" eaLnBrk="1" hangingPunct="1">
              <a:defRPr sz="1200"/>
            </a:lvl1pPr>
          </a:lstStyle>
          <a:p>
            <a:pPr>
              <a:defRPr/>
            </a:pPr>
            <a:endParaRPr lang="de-DE"/>
          </a:p>
        </p:txBody>
      </p:sp>
      <p:sp>
        <p:nvSpPr>
          <p:cNvPr id="61447" name="Rectangle 7">
            <a:extLst>
              <a:ext uri="{FF2B5EF4-FFF2-40B4-BE49-F238E27FC236}">
                <a16:creationId xmlns:a16="http://schemas.microsoft.com/office/drawing/2014/main" id="{78A881F2-AA74-48D5-A53B-79EFC6F3735F}"/>
              </a:ext>
            </a:extLst>
          </p:cNvPr>
          <p:cNvSpPr>
            <a:spLocks noGrp="1" noChangeArrowheads="1"/>
          </p:cNvSpPr>
          <p:nvPr>
            <p:ph type="sldNum" sz="quarter" idx="5"/>
          </p:nvPr>
        </p:nvSpPr>
        <p:spPr bwMode="auto">
          <a:xfrm>
            <a:off x="3849688" y="9428163"/>
            <a:ext cx="29464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521" tIns="46260" rIns="92521" bIns="46260" numCol="1" anchor="b" anchorCtr="0" compatLnSpc="1">
            <a:prstTxWarp prst="textNoShape">
              <a:avLst/>
            </a:prstTxWarp>
          </a:bodyPr>
          <a:lstStyle>
            <a:lvl1pPr algn="r" defTabSz="909638" eaLnBrk="1" hangingPunct="1">
              <a:defRPr sz="1200" smtClean="0"/>
            </a:lvl1pPr>
          </a:lstStyle>
          <a:p>
            <a:pPr>
              <a:defRPr/>
            </a:pPr>
            <a:fld id="{1849765D-F848-4360-8AD0-54C1EA7BC75C}"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2271713" y="13298488"/>
            <a:ext cx="25736550" cy="9175750"/>
          </a:xfrm>
        </p:spPr>
        <p:txBody>
          <a:bodyPr/>
          <a:lstStyle/>
          <a:p>
            <a:r>
              <a:rPr lang="de-DE"/>
              <a:t>Titelmasterformat durch Klicken bearbeiten</a:t>
            </a:r>
            <a:endParaRPr lang="de-AT"/>
          </a:p>
        </p:txBody>
      </p:sp>
      <p:sp>
        <p:nvSpPr>
          <p:cNvPr id="3" name="Untertitel 2"/>
          <p:cNvSpPr>
            <a:spLocks noGrp="1"/>
          </p:cNvSpPr>
          <p:nvPr>
            <p:ph type="subTitle" idx="1"/>
          </p:nvPr>
        </p:nvSpPr>
        <p:spPr>
          <a:xfrm>
            <a:off x="4541838" y="24258588"/>
            <a:ext cx="21196300" cy="10939462"/>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de-AT"/>
          </a:p>
        </p:txBody>
      </p:sp>
    </p:spTree>
    <p:extLst>
      <p:ext uri="{BB962C8B-B14F-4D97-AF65-F5344CB8AC3E}">
        <p14:creationId xmlns:p14="http://schemas.microsoft.com/office/powerpoint/2010/main" val="270722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Tree>
    <p:extLst>
      <p:ext uri="{BB962C8B-B14F-4D97-AF65-F5344CB8AC3E}">
        <p14:creationId xmlns:p14="http://schemas.microsoft.com/office/powerpoint/2010/main" val="845379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21955125" y="922338"/>
            <a:ext cx="6815138" cy="37317362"/>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1509713" y="922338"/>
            <a:ext cx="20293012" cy="37317362"/>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Tree>
    <p:extLst>
      <p:ext uri="{BB962C8B-B14F-4D97-AF65-F5344CB8AC3E}">
        <p14:creationId xmlns:p14="http://schemas.microsoft.com/office/powerpoint/2010/main" val="3266905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Tree>
    <p:extLst>
      <p:ext uri="{BB962C8B-B14F-4D97-AF65-F5344CB8AC3E}">
        <p14:creationId xmlns:p14="http://schemas.microsoft.com/office/powerpoint/2010/main" val="1175023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92363" y="27508200"/>
            <a:ext cx="25738137" cy="8502650"/>
          </a:xfr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2392363" y="18143538"/>
            <a:ext cx="25738137" cy="936466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Tree>
    <p:extLst>
      <p:ext uri="{BB962C8B-B14F-4D97-AF65-F5344CB8AC3E}">
        <p14:creationId xmlns:p14="http://schemas.microsoft.com/office/powerpoint/2010/main" val="3142350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1509713" y="5969000"/>
            <a:ext cx="13554075" cy="32270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4" name="Inhaltsplatzhalter 3"/>
          <p:cNvSpPr>
            <a:spLocks noGrp="1"/>
          </p:cNvSpPr>
          <p:nvPr>
            <p:ph sz="half" idx="2"/>
          </p:nvPr>
        </p:nvSpPr>
        <p:spPr>
          <a:xfrm>
            <a:off x="15216188" y="5969000"/>
            <a:ext cx="13554075" cy="32270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Tree>
    <p:extLst>
      <p:ext uri="{BB962C8B-B14F-4D97-AF65-F5344CB8AC3E}">
        <p14:creationId xmlns:p14="http://schemas.microsoft.com/office/powerpoint/2010/main" val="4098875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1514475" y="1714500"/>
            <a:ext cx="27251025" cy="7134225"/>
          </a:xfrm>
        </p:spPr>
        <p:txBody>
          <a:bodyPr/>
          <a:lstStyle>
            <a:lvl1pPr>
              <a:defRPr/>
            </a:lvl1pPr>
          </a:lstStyle>
          <a:p>
            <a:r>
              <a:rPr lang="de-DE" dirty="0"/>
              <a:t>Titelmasterformat durch Klicken bearbeiten</a:t>
            </a:r>
            <a:endParaRPr lang="de-AT" dirty="0"/>
          </a:p>
        </p:txBody>
      </p:sp>
      <p:sp>
        <p:nvSpPr>
          <p:cNvPr id="3" name="Textplatzhalter 2"/>
          <p:cNvSpPr>
            <a:spLocks noGrp="1"/>
          </p:cNvSpPr>
          <p:nvPr>
            <p:ph type="body" idx="1"/>
          </p:nvPr>
        </p:nvSpPr>
        <p:spPr>
          <a:xfrm>
            <a:off x="1514475" y="9582150"/>
            <a:ext cx="13377863" cy="39941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1514475" y="13576300"/>
            <a:ext cx="13377863" cy="24663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15381288" y="9582150"/>
            <a:ext cx="13384212" cy="39941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15381288" y="13576300"/>
            <a:ext cx="13384212" cy="24663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Tree>
    <p:extLst>
      <p:ext uri="{BB962C8B-B14F-4D97-AF65-F5344CB8AC3E}">
        <p14:creationId xmlns:p14="http://schemas.microsoft.com/office/powerpoint/2010/main" val="3100978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Tree>
    <p:extLst>
      <p:ext uri="{BB962C8B-B14F-4D97-AF65-F5344CB8AC3E}">
        <p14:creationId xmlns:p14="http://schemas.microsoft.com/office/powerpoint/2010/main" val="2203762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68875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514475" y="1704975"/>
            <a:ext cx="9961563" cy="7253288"/>
          </a:xfrm>
        </p:spPr>
        <p:txBody>
          <a:bodyPr anchor="b"/>
          <a:lstStyle>
            <a:lvl1pPr algn="l">
              <a:defRPr sz="2000" b="1"/>
            </a:lvl1pPr>
          </a:lstStyle>
          <a:p>
            <a:r>
              <a:rPr lang="de-DE" dirty="0"/>
              <a:t>Titelmasterformat durch Klicken bearbeiten</a:t>
            </a:r>
            <a:endParaRPr lang="de-AT" dirty="0"/>
          </a:p>
        </p:txBody>
      </p:sp>
      <p:sp>
        <p:nvSpPr>
          <p:cNvPr id="3" name="Inhaltsplatzhalter 2"/>
          <p:cNvSpPr>
            <a:spLocks noGrp="1"/>
          </p:cNvSpPr>
          <p:nvPr>
            <p:ph idx="1"/>
          </p:nvPr>
        </p:nvSpPr>
        <p:spPr>
          <a:xfrm>
            <a:off x="11837988" y="1704975"/>
            <a:ext cx="16927512" cy="365347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1514475" y="8958263"/>
            <a:ext cx="9961563" cy="292814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2158647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935663" y="29965650"/>
            <a:ext cx="18167350" cy="3538538"/>
          </a:xfr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5935663" y="3824288"/>
            <a:ext cx="18167350" cy="25685750"/>
          </a:xfrm>
        </p:spPr>
        <p:txBody>
          <a:bodyPr lIns="416725" tIns="208362" rIns="416725" bIns="208362"/>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a:p>
        </p:txBody>
      </p:sp>
      <p:sp>
        <p:nvSpPr>
          <p:cNvPr id="4" name="Textplatzhalter 3"/>
          <p:cNvSpPr>
            <a:spLocks noGrp="1"/>
          </p:cNvSpPr>
          <p:nvPr>
            <p:ph type="body" sz="half" idx="2"/>
          </p:nvPr>
        </p:nvSpPr>
        <p:spPr>
          <a:xfrm>
            <a:off x="5935663" y="33504188"/>
            <a:ext cx="18167350" cy="50228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2796033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a:extLst>
              <a:ext uri="{FF2B5EF4-FFF2-40B4-BE49-F238E27FC236}">
                <a16:creationId xmlns:a16="http://schemas.microsoft.com/office/drawing/2014/main" id="{575AF10A-A79D-4A93-8023-DC291B1D356D}"/>
              </a:ext>
            </a:extLst>
          </p:cNvPr>
          <p:cNvSpPr>
            <a:spLocks noGrp="1" noChangeArrowheads="1"/>
          </p:cNvSpPr>
          <p:nvPr>
            <p:ph type="body" idx="1"/>
          </p:nvPr>
        </p:nvSpPr>
        <p:spPr bwMode="auto">
          <a:xfrm>
            <a:off x="2168525" y="1712913"/>
            <a:ext cx="4376738" cy="693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536" tIns="47768" rIns="95536" bIns="47768" numCol="1" anchor="t" anchorCtr="0" compatLnSpc="1">
            <a:prstTxWarp prst="textNoShape">
              <a:avLst/>
            </a:prstTxWarp>
          </a:bodyPr>
          <a:lstStyle/>
          <a:p>
            <a:pPr lvl="0"/>
            <a:r>
              <a:rPr lang="de-DE" altLang="de-DE" dirty="0"/>
              <a:t>Textmasterformate durch Klicken bearbeiten</a:t>
            </a:r>
          </a:p>
          <a:p>
            <a:pPr lvl="1"/>
            <a:r>
              <a:rPr lang="de-DE" altLang="de-DE" dirty="0"/>
              <a:t>Zweite Ebene</a:t>
            </a:r>
          </a:p>
          <a:p>
            <a:pPr lvl="2"/>
            <a:r>
              <a:rPr lang="de-DE" altLang="de-DE" dirty="0"/>
              <a:t>Dritte Ebene</a:t>
            </a:r>
          </a:p>
          <a:p>
            <a:pPr lvl="3"/>
            <a:r>
              <a:rPr lang="de-DE" altLang="de-DE" dirty="0"/>
              <a:t>Vierte Ebene</a:t>
            </a:r>
          </a:p>
          <a:p>
            <a:pPr lvl="4"/>
            <a:r>
              <a:rPr lang="de-DE" altLang="de-DE" dirty="0"/>
              <a:t>Fünfte Ebene</a:t>
            </a:r>
          </a:p>
        </p:txBody>
      </p:sp>
      <p:sp>
        <p:nvSpPr>
          <p:cNvPr id="1027" name="Line 22">
            <a:extLst>
              <a:ext uri="{FF2B5EF4-FFF2-40B4-BE49-F238E27FC236}">
                <a16:creationId xmlns:a16="http://schemas.microsoft.com/office/drawing/2014/main" id="{2F0AAF41-45B9-4D97-8B5F-C24BD8491A3A}"/>
              </a:ext>
            </a:extLst>
          </p:cNvPr>
          <p:cNvSpPr>
            <a:spLocks noChangeShapeType="1"/>
          </p:cNvSpPr>
          <p:nvPr userDrawn="1"/>
        </p:nvSpPr>
        <p:spPr bwMode="auto">
          <a:xfrm>
            <a:off x="0" y="9080500"/>
            <a:ext cx="685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031" name="Text Box 23">
            <a:extLst>
              <a:ext uri="{FF2B5EF4-FFF2-40B4-BE49-F238E27FC236}">
                <a16:creationId xmlns:a16="http://schemas.microsoft.com/office/drawing/2014/main" id="{958C22BA-4440-452C-9CB1-12F9EF4CC106}"/>
              </a:ext>
            </a:extLst>
          </p:cNvPr>
          <p:cNvSpPr txBox="1">
            <a:spLocks noChangeArrowheads="1"/>
          </p:cNvSpPr>
          <p:nvPr userDrawn="1"/>
        </p:nvSpPr>
        <p:spPr bwMode="auto">
          <a:xfrm>
            <a:off x="88900" y="9274175"/>
            <a:ext cx="667067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65064" tIns="0" rIns="165064" bIns="0">
            <a:spAutoFit/>
          </a:bodyPr>
          <a:lstStyle>
            <a:lvl1pPr defTabSz="954088" eaLnBrk="0" hangingPunct="0">
              <a:defRPr sz="8300">
                <a:solidFill>
                  <a:schemeClr val="tx1"/>
                </a:solidFill>
                <a:latin typeface="Arial" pitchFamily="34" charset="0"/>
              </a:defRPr>
            </a:lvl1pPr>
            <a:lvl2pPr marL="169863" indent="-65088" defTabSz="954088" eaLnBrk="0" hangingPunct="0">
              <a:defRPr sz="8300">
                <a:solidFill>
                  <a:schemeClr val="tx1"/>
                </a:solidFill>
                <a:latin typeface="Arial" pitchFamily="34" charset="0"/>
              </a:defRPr>
            </a:lvl2pPr>
            <a:lvl3pPr marL="263525" indent="-53975" defTabSz="954088" eaLnBrk="0" hangingPunct="0">
              <a:defRPr sz="8300">
                <a:solidFill>
                  <a:schemeClr val="tx1"/>
                </a:solidFill>
                <a:latin typeface="Arial" pitchFamily="34" charset="0"/>
              </a:defRPr>
            </a:lvl3pPr>
            <a:lvl4pPr marL="366713" indent="-52388" defTabSz="954088" eaLnBrk="0" hangingPunct="0">
              <a:defRPr sz="8300">
                <a:solidFill>
                  <a:schemeClr val="tx1"/>
                </a:solidFill>
                <a:latin typeface="Arial" pitchFamily="34" charset="0"/>
              </a:defRPr>
            </a:lvl4pPr>
            <a:lvl5pPr marL="471488" indent="-52388" defTabSz="954088" eaLnBrk="0" hangingPunct="0">
              <a:defRPr sz="8300">
                <a:solidFill>
                  <a:schemeClr val="tx1"/>
                </a:solidFill>
                <a:latin typeface="Arial" pitchFamily="34" charset="0"/>
              </a:defRPr>
            </a:lvl5pPr>
            <a:lvl6pPr marL="928688" indent="-52388" defTabSz="954088" eaLnBrk="0" fontAlgn="base" hangingPunct="0">
              <a:spcBef>
                <a:spcPct val="0"/>
              </a:spcBef>
              <a:spcAft>
                <a:spcPct val="0"/>
              </a:spcAft>
              <a:defRPr sz="8300">
                <a:solidFill>
                  <a:schemeClr val="tx1"/>
                </a:solidFill>
                <a:latin typeface="Arial" pitchFamily="34" charset="0"/>
              </a:defRPr>
            </a:lvl6pPr>
            <a:lvl7pPr marL="1385888" indent="-52388" defTabSz="954088" eaLnBrk="0" fontAlgn="base" hangingPunct="0">
              <a:spcBef>
                <a:spcPct val="0"/>
              </a:spcBef>
              <a:spcAft>
                <a:spcPct val="0"/>
              </a:spcAft>
              <a:defRPr sz="8300">
                <a:solidFill>
                  <a:schemeClr val="tx1"/>
                </a:solidFill>
                <a:latin typeface="Arial" pitchFamily="34" charset="0"/>
              </a:defRPr>
            </a:lvl7pPr>
            <a:lvl8pPr marL="1843088" indent="-52388" defTabSz="954088" eaLnBrk="0" fontAlgn="base" hangingPunct="0">
              <a:spcBef>
                <a:spcPct val="0"/>
              </a:spcBef>
              <a:spcAft>
                <a:spcPct val="0"/>
              </a:spcAft>
              <a:defRPr sz="8300">
                <a:solidFill>
                  <a:schemeClr val="tx1"/>
                </a:solidFill>
                <a:latin typeface="Arial" pitchFamily="34" charset="0"/>
              </a:defRPr>
            </a:lvl8pPr>
            <a:lvl9pPr marL="2300288" indent="-52388" defTabSz="954088" eaLnBrk="0" fontAlgn="base" hangingPunct="0">
              <a:spcBef>
                <a:spcPct val="0"/>
              </a:spcBef>
              <a:spcAft>
                <a:spcPct val="0"/>
              </a:spcAft>
              <a:defRPr sz="8300">
                <a:solidFill>
                  <a:schemeClr val="tx1"/>
                </a:solidFill>
                <a:latin typeface="Arial" pitchFamily="34" charset="0"/>
              </a:defRPr>
            </a:lvl9pPr>
          </a:lstStyle>
          <a:p>
            <a:pPr eaLnBrk="1" hangingPunct="1">
              <a:defRPr/>
            </a:pPr>
            <a:r>
              <a:rPr lang="de-AT" sz="900" b="1" dirty="0">
                <a:solidFill>
                  <a:srgbClr val="003366"/>
                </a:solidFill>
                <a:latin typeface="Gill Sans MT" panose="020B0502020104020203" pitchFamily="34" charset="0"/>
              </a:rPr>
              <a:t>Fachhochschule Burgenland GmbH - University </a:t>
            </a:r>
            <a:r>
              <a:rPr lang="de-AT" sz="900" b="1" dirty="0" err="1">
                <a:solidFill>
                  <a:srgbClr val="003366"/>
                </a:solidFill>
                <a:latin typeface="Gill Sans MT" panose="020B0502020104020203" pitchFamily="34" charset="0"/>
              </a:rPr>
              <a:t>of</a:t>
            </a:r>
            <a:r>
              <a:rPr lang="de-AT" sz="900" b="1" dirty="0">
                <a:solidFill>
                  <a:srgbClr val="003366"/>
                </a:solidFill>
                <a:latin typeface="Gill Sans MT" panose="020B0502020104020203" pitchFamily="34" charset="0"/>
              </a:rPr>
              <a:t> Applied </a:t>
            </a:r>
            <a:r>
              <a:rPr lang="de-AT" sz="900" b="1" dirty="0" err="1">
                <a:solidFill>
                  <a:srgbClr val="003366"/>
                </a:solidFill>
                <a:latin typeface="Gill Sans MT" panose="020B0502020104020203" pitchFamily="34" charset="0"/>
              </a:rPr>
              <a:t>Sciences</a:t>
            </a:r>
            <a:endParaRPr lang="de-DE" sz="900" b="1" dirty="0">
              <a:solidFill>
                <a:srgbClr val="003366"/>
              </a:solidFill>
              <a:latin typeface="Gill Sans MT" panose="020B0502020104020203" pitchFamily="34" charset="0"/>
            </a:endParaRPr>
          </a:p>
          <a:p>
            <a:pPr eaLnBrk="1" hangingPunct="1">
              <a:defRPr/>
            </a:pPr>
            <a:r>
              <a:rPr lang="de-AT" sz="900" dirty="0">
                <a:latin typeface="Gill Sans MT" panose="020B0502020104020203" pitchFamily="34" charset="0"/>
              </a:rPr>
              <a:t>Studienzentrum Eisenstadt, Campus 1, A-7000 Eisenstadt, Tel.: +43 (0)5 7705-0</a:t>
            </a:r>
          </a:p>
          <a:p>
            <a:pPr eaLnBrk="1" hangingPunct="1">
              <a:defRPr/>
            </a:pPr>
            <a:r>
              <a:rPr lang="de-AT" sz="900" dirty="0">
                <a:latin typeface="Gill Sans MT" panose="020B0502020104020203" pitchFamily="34" charset="0"/>
              </a:rPr>
              <a:t>Studienzentrum Pinkafeld, </a:t>
            </a:r>
            <a:r>
              <a:rPr lang="de-AT" sz="900" dirty="0" err="1">
                <a:latin typeface="Gill Sans MT" panose="020B0502020104020203" pitchFamily="34" charset="0"/>
              </a:rPr>
              <a:t>Steinamangerstraße</a:t>
            </a:r>
            <a:r>
              <a:rPr lang="de-AT" sz="900" dirty="0">
                <a:latin typeface="Gill Sans MT" panose="020B0502020104020203" pitchFamily="34" charset="0"/>
              </a:rPr>
              <a:t> 21, A-7423 Pinkafeld, Tel.: +43 (0)5 7705-0</a:t>
            </a:r>
            <a:endParaRPr lang="de-DE" sz="900" dirty="0">
              <a:latin typeface="Gill Sans MT" panose="020B0502020104020203" pitchFamily="34" charset="0"/>
            </a:endParaRPr>
          </a:p>
        </p:txBody>
      </p:sp>
      <p:sp>
        <p:nvSpPr>
          <p:cNvPr id="1029" name="Line 21">
            <a:extLst>
              <a:ext uri="{FF2B5EF4-FFF2-40B4-BE49-F238E27FC236}">
                <a16:creationId xmlns:a16="http://schemas.microsoft.com/office/drawing/2014/main" id="{D9F05BDF-4E5B-4C87-8163-06D1F295A7D2}"/>
              </a:ext>
            </a:extLst>
          </p:cNvPr>
          <p:cNvSpPr>
            <a:spLocks noChangeShapeType="1"/>
          </p:cNvSpPr>
          <p:nvPr userDrawn="1"/>
        </p:nvSpPr>
        <p:spPr bwMode="auto">
          <a:xfrm>
            <a:off x="0" y="1420944"/>
            <a:ext cx="685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030" name="Rectangle 24">
            <a:extLst>
              <a:ext uri="{FF2B5EF4-FFF2-40B4-BE49-F238E27FC236}">
                <a16:creationId xmlns:a16="http://schemas.microsoft.com/office/drawing/2014/main" id="{71880728-5E2C-4DB2-9431-BC5D2917FCC0}"/>
              </a:ext>
            </a:extLst>
          </p:cNvPr>
          <p:cNvSpPr>
            <a:spLocks noGrp="1" noChangeArrowheads="1"/>
          </p:cNvSpPr>
          <p:nvPr>
            <p:ph type="title"/>
          </p:nvPr>
        </p:nvSpPr>
        <p:spPr bwMode="auto">
          <a:xfrm>
            <a:off x="342900" y="212725"/>
            <a:ext cx="392271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7312" tIns="43656" rIns="87312" bIns="43656" numCol="1" anchor="ctr" anchorCtr="0" compatLnSpc="1">
            <a:prstTxWarp prst="textNoShape">
              <a:avLst/>
            </a:prstTxWarp>
          </a:bodyPr>
          <a:lstStyle/>
          <a:p>
            <a:pPr lvl="0"/>
            <a:r>
              <a:rPr lang="de-DE" altLang="de-DE" dirty="0"/>
              <a:t>Titelmasterformat durch Klicken bearbeiten</a:t>
            </a:r>
          </a:p>
        </p:txBody>
      </p:sp>
      <p:sp>
        <p:nvSpPr>
          <p:cNvPr id="2" name="Line 21">
            <a:extLst>
              <a:ext uri="{FF2B5EF4-FFF2-40B4-BE49-F238E27FC236}">
                <a16:creationId xmlns:a16="http://schemas.microsoft.com/office/drawing/2014/main" id="{B6AC8487-32F3-4BC0-BEF3-916336B26DB5}"/>
              </a:ext>
            </a:extLst>
          </p:cNvPr>
          <p:cNvSpPr>
            <a:spLocks noChangeShapeType="1"/>
          </p:cNvSpPr>
          <p:nvPr userDrawn="1"/>
        </p:nvSpPr>
        <p:spPr bwMode="auto">
          <a:xfrm>
            <a:off x="-3175" y="1622556"/>
            <a:ext cx="685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032" name="Line 22">
            <a:extLst>
              <a:ext uri="{FF2B5EF4-FFF2-40B4-BE49-F238E27FC236}">
                <a16:creationId xmlns:a16="http://schemas.microsoft.com/office/drawing/2014/main" id="{F53B3C9A-5948-4799-AACE-62B29DE7C151}"/>
              </a:ext>
            </a:extLst>
          </p:cNvPr>
          <p:cNvSpPr>
            <a:spLocks noChangeShapeType="1"/>
          </p:cNvSpPr>
          <p:nvPr userDrawn="1"/>
        </p:nvSpPr>
        <p:spPr bwMode="auto">
          <a:xfrm>
            <a:off x="0" y="8913813"/>
            <a:ext cx="685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060" name="Text Box 23">
            <a:extLst>
              <a:ext uri="{FF2B5EF4-FFF2-40B4-BE49-F238E27FC236}">
                <a16:creationId xmlns:a16="http://schemas.microsoft.com/office/drawing/2014/main" id="{98EBA4BF-9806-44EC-BBB7-1C13EAB2ABDF}"/>
              </a:ext>
            </a:extLst>
          </p:cNvPr>
          <p:cNvSpPr txBox="1">
            <a:spLocks noChangeArrowheads="1"/>
          </p:cNvSpPr>
          <p:nvPr userDrawn="1"/>
        </p:nvSpPr>
        <p:spPr bwMode="auto">
          <a:xfrm>
            <a:off x="4972050" y="9561512"/>
            <a:ext cx="188277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65064" tIns="0" rIns="165064" bIns="0">
            <a:spAutoFit/>
          </a:bodyPr>
          <a:lstStyle>
            <a:lvl1pPr defTabSz="954088" eaLnBrk="0" hangingPunct="0">
              <a:defRPr sz="8300">
                <a:solidFill>
                  <a:schemeClr val="tx1"/>
                </a:solidFill>
                <a:latin typeface="Arial" pitchFamily="34" charset="0"/>
              </a:defRPr>
            </a:lvl1pPr>
            <a:lvl2pPr marL="169863" indent="-65088" defTabSz="954088" eaLnBrk="0" hangingPunct="0">
              <a:defRPr sz="8300">
                <a:solidFill>
                  <a:schemeClr val="tx1"/>
                </a:solidFill>
                <a:latin typeface="Arial" pitchFamily="34" charset="0"/>
              </a:defRPr>
            </a:lvl2pPr>
            <a:lvl3pPr marL="263525" indent="-53975" defTabSz="954088" eaLnBrk="0" hangingPunct="0">
              <a:defRPr sz="8300">
                <a:solidFill>
                  <a:schemeClr val="tx1"/>
                </a:solidFill>
                <a:latin typeface="Arial" pitchFamily="34" charset="0"/>
              </a:defRPr>
            </a:lvl3pPr>
            <a:lvl4pPr marL="366713" indent="-52388" defTabSz="954088" eaLnBrk="0" hangingPunct="0">
              <a:defRPr sz="8300">
                <a:solidFill>
                  <a:schemeClr val="tx1"/>
                </a:solidFill>
                <a:latin typeface="Arial" pitchFamily="34" charset="0"/>
              </a:defRPr>
            </a:lvl4pPr>
            <a:lvl5pPr marL="471488" indent="-52388" defTabSz="954088" eaLnBrk="0" hangingPunct="0">
              <a:defRPr sz="8300">
                <a:solidFill>
                  <a:schemeClr val="tx1"/>
                </a:solidFill>
                <a:latin typeface="Arial" pitchFamily="34" charset="0"/>
              </a:defRPr>
            </a:lvl5pPr>
            <a:lvl6pPr marL="928688" indent="-52388" defTabSz="954088" eaLnBrk="0" fontAlgn="base" hangingPunct="0">
              <a:spcBef>
                <a:spcPct val="0"/>
              </a:spcBef>
              <a:spcAft>
                <a:spcPct val="0"/>
              </a:spcAft>
              <a:defRPr sz="8300">
                <a:solidFill>
                  <a:schemeClr val="tx1"/>
                </a:solidFill>
                <a:latin typeface="Arial" pitchFamily="34" charset="0"/>
              </a:defRPr>
            </a:lvl6pPr>
            <a:lvl7pPr marL="1385888" indent="-52388" defTabSz="954088" eaLnBrk="0" fontAlgn="base" hangingPunct="0">
              <a:spcBef>
                <a:spcPct val="0"/>
              </a:spcBef>
              <a:spcAft>
                <a:spcPct val="0"/>
              </a:spcAft>
              <a:defRPr sz="8300">
                <a:solidFill>
                  <a:schemeClr val="tx1"/>
                </a:solidFill>
                <a:latin typeface="Arial" pitchFamily="34" charset="0"/>
              </a:defRPr>
            </a:lvl7pPr>
            <a:lvl8pPr marL="1843088" indent="-52388" defTabSz="954088" eaLnBrk="0" fontAlgn="base" hangingPunct="0">
              <a:spcBef>
                <a:spcPct val="0"/>
              </a:spcBef>
              <a:spcAft>
                <a:spcPct val="0"/>
              </a:spcAft>
              <a:defRPr sz="8300">
                <a:solidFill>
                  <a:schemeClr val="tx1"/>
                </a:solidFill>
                <a:latin typeface="Arial" pitchFamily="34" charset="0"/>
              </a:defRPr>
            </a:lvl8pPr>
            <a:lvl9pPr marL="2300288" indent="-52388" defTabSz="954088" eaLnBrk="0" fontAlgn="base" hangingPunct="0">
              <a:spcBef>
                <a:spcPct val="0"/>
              </a:spcBef>
              <a:spcAft>
                <a:spcPct val="0"/>
              </a:spcAft>
              <a:defRPr sz="8300">
                <a:solidFill>
                  <a:schemeClr val="tx1"/>
                </a:solidFill>
                <a:latin typeface="Arial" pitchFamily="34" charset="0"/>
              </a:defRPr>
            </a:lvl9pPr>
          </a:lstStyle>
          <a:p>
            <a:pPr eaLnBrk="1" hangingPunct="1">
              <a:defRPr/>
            </a:pPr>
            <a:r>
              <a:rPr lang="de-AT" sz="1000" b="1" dirty="0">
                <a:solidFill>
                  <a:srgbClr val="003366"/>
                </a:solidFill>
                <a:latin typeface="Gill Sans MT" panose="020B0502020104020203" pitchFamily="34" charset="0"/>
              </a:rPr>
              <a:t>www.fh-burgenland.at</a:t>
            </a:r>
            <a:endParaRPr lang="de-DE" sz="1000" b="1" dirty="0">
              <a:solidFill>
                <a:srgbClr val="003366"/>
              </a:solidFill>
              <a:latin typeface="Gill Sans MT" panose="020B0502020104020203" pitchFamily="34" charset="0"/>
            </a:endParaRPr>
          </a:p>
        </p:txBody>
      </p:sp>
      <p:sp>
        <p:nvSpPr>
          <p:cNvPr id="1034" name="Line 39">
            <a:extLst>
              <a:ext uri="{FF2B5EF4-FFF2-40B4-BE49-F238E27FC236}">
                <a16:creationId xmlns:a16="http://schemas.microsoft.com/office/drawing/2014/main" id="{A1228762-B6BD-474A-972F-F5BC80ADD9A5}"/>
              </a:ext>
            </a:extLst>
          </p:cNvPr>
          <p:cNvSpPr>
            <a:spLocks noChangeShapeType="1"/>
          </p:cNvSpPr>
          <p:nvPr userDrawn="1"/>
        </p:nvSpPr>
        <p:spPr bwMode="auto">
          <a:xfrm>
            <a:off x="1898650" y="1622555"/>
            <a:ext cx="0" cy="729125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pic>
        <p:nvPicPr>
          <p:cNvPr id="1035" name="Grafik 1">
            <a:extLst>
              <a:ext uri="{FF2B5EF4-FFF2-40B4-BE49-F238E27FC236}">
                <a16:creationId xmlns:a16="http://schemas.microsoft.com/office/drawing/2014/main" id="{ACF28D0B-9746-4C05-834B-8E757B5D2D40}"/>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779963" y="241300"/>
            <a:ext cx="1800225" cy="102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8" name="Gruppieren 10">
            <a:extLst>
              <a:ext uri="{FF2B5EF4-FFF2-40B4-BE49-F238E27FC236}">
                <a16:creationId xmlns:a16="http://schemas.microsoft.com/office/drawing/2014/main" id="{7078CEEE-21C7-4BC0-B404-B6CBB5D34B86}"/>
              </a:ext>
            </a:extLst>
          </p:cNvPr>
          <p:cNvGrpSpPr>
            <a:grpSpLocks/>
          </p:cNvGrpSpPr>
          <p:nvPr userDrawn="1"/>
        </p:nvGrpSpPr>
        <p:grpSpPr bwMode="auto">
          <a:xfrm>
            <a:off x="-3175" y="-121962"/>
            <a:ext cx="6861175" cy="214314"/>
            <a:chOff x="0" y="0"/>
            <a:chExt cx="12206538" cy="246834"/>
          </a:xfrm>
        </p:grpSpPr>
        <p:sp>
          <p:nvSpPr>
            <p:cNvPr id="19" name="Rechteck 18">
              <a:extLst>
                <a:ext uri="{FF2B5EF4-FFF2-40B4-BE49-F238E27FC236}">
                  <a16:creationId xmlns:a16="http://schemas.microsoft.com/office/drawing/2014/main" id="{22BBA9CE-9862-4D0D-8664-0FE1876AE90E}"/>
                </a:ext>
              </a:extLst>
            </p:cNvPr>
            <p:cNvSpPr/>
            <p:nvPr/>
          </p:nvSpPr>
          <p:spPr>
            <a:xfrm>
              <a:off x="2441308" y="0"/>
              <a:ext cx="2441308" cy="246834"/>
            </a:xfrm>
            <a:prstGeom prst="rect">
              <a:avLst/>
            </a:prstGeom>
            <a:solidFill>
              <a:srgbClr val="0EAC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20" name="Rechteck 19">
              <a:extLst>
                <a:ext uri="{FF2B5EF4-FFF2-40B4-BE49-F238E27FC236}">
                  <a16:creationId xmlns:a16="http://schemas.microsoft.com/office/drawing/2014/main" id="{AEDCD034-2FE0-40EB-B3A5-31074EF2AD61}"/>
                </a:ext>
              </a:extLst>
            </p:cNvPr>
            <p:cNvSpPr/>
            <p:nvPr/>
          </p:nvSpPr>
          <p:spPr>
            <a:xfrm>
              <a:off x="0" y="0"/>
              <a:ext cx="2441308" cy="246834"/>
            </a:xfrm>
            <a:prstGeom prst="rect">
              <a:avLst/>
            </a:prstGeom>
            <a:solidFill>
              <a:srgbClr val="21628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dirty="0"/>
            </a:p>
          </p:txBody>
        </p:sp>
        <p:sp>
          <p:nvSpPr>
            <p:cNvPr id="21" name="Rechteck 20">
              <a:extLst>
                <a:ext uri="{FF2B5EF4-FFF2-40B4-BE49-F238E27FC236}">
                  <a16:creationId xmlns:a16="http://schemas.microsoft.com/office/drawing/2014/main" id="{D940B2E6-9270-4978-9703-539DE6BAE22A}"/>
                </a:ext>
              </a:extLst>
            </p:cNvPr>
            <p:cNvSpPr/>
            <p:nvPr/>
          </p:nvSpPr>
          <p:spPr>
            <a:xfrm>
              <a:off x="7323923" y="0"/>
              <a:ext cx="2441308" cy="246834"/>
            </a:xfrm>
            <a:prstGeom prst="rect">
              <a:avLst/>
            </a:prstGeom>
            <a:solidFill>
              <a:srgbClr val="93B9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22" name="Rechteck 21">
              <a:extLst>
                <a:ext uri="{FF2B5EF4-FFF2-40B4-BE49-F238E27FC236}">
                  <a16:creationId xmlns:a16="http://schemas.microsoft.com/office/drawing/2014/main" id="{7C217DD9-80AA-4B86-AF2F-216928FAC7ED}"/>
                </a:ext>
              </a:extLst>
            </p:cNvPr>
            <p:cNvSpPr/>
            <p:nvPr/>
          </p:nvSpPr>
          <p:spPr>
            <a:xfrm>
              <a:off x="4882615" y="0"/>
              <a:ext cx="2441308" cy="246834"/>
            </a:xfrm>
            <a:prstGeom prst="rect">
              <a:avLst/>
            </a:prstGeom>
            <a:solidFill>
              <a:srgbClr val="FAA94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dirty="0"/>
            </a:p>
          </p:txBody>
        </p:sp>
        <p:sp>
          <p:nvSpPr>
            <p:cNvPr id="23" name="Rechteck 22">
              <a:extLst>
                <a:ext uri="{FF2B5EF4-FFF2-40B4-BE49-F238E27FC236}">
                  <a16:creationId xmlns:a16="http://schemas.microsoft.com/office/drawing/2014/main" id="{712FA235-9F72-44AA-9A4F-B5BCB5106D6A}"/>
                </a:ext>
              </a:extLst>
            </p:cNvPr>
            <p:cNvSpPr/>
            <p:nvPr/>
          </p:nvSpPr>
          <p:spPr>
            <a:xfrm>
              <a:off x="9765230" y="0"/>
              <a:ext cx="2441308" cy="246834"/>
            </a:xfrm>
            <a:prstGeom prst="rect">
              <a:avLst/>
            </a:prstGeom>
            <a:solidFill>
              <a:srgbClr val="008A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54088" rtl="0" eaLnBrk="0" fontAlgn="base" hangingPunct="0">
        <a:spcBef>
          <a:spcPct val="0"/>
        </a:spcBef>
        <a:spcAft>
          <a:spcPct val="0"/>
        </a:spcAft>
        <a:defRPr sz="1600" b="1">
          <a:solidFill>
            <a:schemeClr val="tx2"/>
          </a:solidFill>
          <a:latin typeface="Gill Sans MT" panose="020B0502020104020203" pitchFamily="34" charset="0"/>
          <a:ea typeface="+mj-ea"/>
          <a:cs typeface="+mj-cs"/>
        </a:defRPr>
      </a:lvl1pPr>
      <a:lvl2pPr algn="l" defTabSz="954088" rtl="0" eaLnBrk="0" fontAlgn="base" hangingPunct="0">
        <a:spcBef>
          <a:spcPct val="0"/>
        </a:spcBef>
        <a:spcAft>
          <a:spcPct val="0"/>
        </a:spcAft>
        <a:defRPr sz="1600" b="1">
          <a:solidFill>
            <a:schemeClr val="tx2"/>
          </a:solidFill>
          <a:latin typeface="Tahoma" pitchFamily="34" charset="0"/>
        </a:defRPr>
      </a:lvl2pPr>
      <a:lvl3pPr algn="l" defTabSz="954088" rtl="0" eaLnBrk="0" fontAlgn="base" hangingPunct="0">
        <a:spcBef>
          <a:spcPct val="0"/>
        </a:spcBef>
        <a:spcAft>
          <a:spcPct val="0"/>
        </a:spcAft>
        <a:defRPr sz="1600" b="1">
          <a:solidFill>
            <a:schemeClr val="tx2"/>
          </a:solidFill>
          <a:latin typeface="Tahoma" pitchFamily="34" charset="0"/>
        </a:defRPr>
      </a:lvl3pPr>
      <a:lvl4pPr algn="l" defTabSz="954088" rtl="0" eaLnBrk="0" fontAlgn="base" hangingPunct="0">
        <a:spcBef>
          <a:spcPct val="0"/>
        </a:spcBef>
        <a:spcAft>
          <a:spcPct val="0"/>
        </a:spcAft>
        <a:defRPr sz="1600" b="1">
          <a:solidFill>
            <a:schemeClr val="tx2"/>
          </a:solidFill>
          <a:latin typeface="Tahoma" pitchFamily="34" charset="0"/>
        </a:defRPr>
      </a:lvl4pPr>
      <a:lvl5pPr algn="l" defTabSz="954088" rtl="0" eaLnBrk="0" fontAlgn="base" hangingPunct="0">
        <a:spcBef>
          <a:spcPct val="0"/>
        </a:spcBef>
        <a:spcAft>
          <a:spcPct val="0"/>
        </a:spcAft>
        <a:defRPr sz="1600" b="1">
          <a:solidFill>
            <a:schemeClr val="tx2"/>
          </a:solidFill>
          <a:latin typeface="Tahoma" pitchFamily="34" charset="0"/>
        </a:defRPr>
      </a:lvl5pPr>
      <a:lvl6pPr marL="457200" algn="l" defTabSz="4165600" rtl="0" fontAlgn="base">
        <a:spcBef>
          <a:spcPct val="0"/>
        </a:spcBef>
        <a:spcAft>
          <a:spcPct val="0"/>
        </a:spcAft>
        <a:defRPr sz="10000" b="1">
          <a:solidFill>
            <a:schemeClr val="tx2"/>
          </a:solidFill>
          <a:latin typeface="Tahoma" pitchFamily="34" charset="0"/>
        </a:defRPr>
      </a:lvl6pPr>
      <a:lvl7pPr marL="914400" algn="l" defTabSz="4165600" rtl="0" fontAlgn="base">
        <a:spcBef>
          <a:spcPct val="0"/>
        </a:spcBef>
        <a:spcAft>
          <a:spcPct val="0"/>
        </a:spcAft>
        <a:defRPr sz="10000" b="1">
          <a:solidFill>
            <a:schemeClr val="tx2"/>
          </a:solidFill>
          <a:latin typeface="Tahoma" pitchFamily="34" charset="0"/>
        </a:defRPr>
      </a:lvl7pPr>
      <a:lvl8pPr marL="1371600" algn="l" defTabSz="4165600" rtl="0" fontAlgn="base">
        <a:spcBef>
          <a:spcPct val="0"/>
        </a:spcBef>
        <a:spcAft>
          <a:spcPct val="0"/>
        </a:spcAft>
        <a:defRPr sz="10000" b="1">
          <a:solidFill>
            <a:schemeClr val="tx2"/>
          </a:solidFill>
          <a:latin typeface="Tahoma" pitchFamily="34" charset="0"/>
        </a:defRPr>
      </a:lvl8pPr>
      <a:lvl9pPr marL="1828800" algn="l" defTabSz="4165600" rtl="0" fontAlgn="base">
        <a:spcBef>
          <a:spcPct val="0"/>
        </a:spcBef>
        <a:spcAft>
          <a:spcPct val="0"/>
        </a:spcAft>
        <a:defRPr sz="10000" b="1">
          <a:solidFill>
            <a:schemeClr val="tx2"/>
          </a:solidFill>
          <a:latin typeface="Tahoma" pitchFamily="34" charset="0"/>
        </a:defRPr>
      </a:lvl9pPr>
    </p:titleStyle>
    <p:bodyStyle>
      <a:lvl1pPr marL="77788" indent="-77788" algn="l" defTabSz="954088" rtl="0" eaLnBrk="0" fontAlgn="base" hangingPunct="0">
        <a:spcBef>
          <a:spcPct val="20000"/>
        </a:spcBef>
        <a:spcAft>
          <a:spcPct val="0"/>
        </a:spcAft>
        <a:defRPr sz="1000">
          <a:solidFill>
            <a:schemeClr val="tx1"/>
          </a:solidFill>
          <a:latin typeface="Gill Sans MT" panose="020B0502020104020203" pitchFamily="34" charset="0"/>
          <a:ea typeface="+mn-ea"/>
          <a:cs typeface="+mn-cs"/>
        </a:defRPr>
      </a:lvl1pPr>
      <a:lvl2pPr marL="171450" indent="-66675" algn="l" defTabSz="954088" rtl="0" eaLnBrk="0" fontAlgn="base" hangingPunct="0">
        <a:spcBef>
          <a:spcPct val="20000"/>
        </a:spcBef>
        <a:spcAft>
          <a:spcPct val="0"/>
        </a:spcAft>
        <a:defRPr sz="1000">
          <a:solidFill>
            <a:schemeClr val="tx1"/>
          </a:solidFill>
          <a:latin typeface="Gill Sans MT" panose="020B0502020104020203" pitchFamily="34" charset="0"/>
        </a:defRPr>
      </a:lvl2pPr>
      <a:lvl3pPr marL="342900" indent="-133350" algn="l" defTabSz="954088" rtl="0" eaLnBrk="0" fontAlgn="base" hangingPunct="0">
        <a:spcBef>
          <a:spcPct val="20000"/>
        </a:spcBef>
        <a:spcAft>
          <a:spcPct val="0"/>
        </a:spcAft>
        <a:defRPr sz="1000">
          <a:solidFill>
            <a:schemeClr val="tx1"/>
          </a:solidFill>
          <a:latin typeface="Gill Sans MT" panose="020B0502020104020203" pitchFamily="34" charset="0"/>
        </a:defRPr>
      </a:lvl3pPr>
      <a:lvl4pPr marL="514350" indent="-200025" algn="l" defTabSz="954088" rtl="0" eaLnBrk="0" fontAlgn="base" hangingPunct="0">
        <a:spcBef>
          <a:spcPct val="20000"/>
        </a:spcBef>
        <a:spcAft>
          <a:spcPct val="0"/>
        </a:spcAft>
        <a:defRPr sz="1000">
          <a:solidFill>
            <a:schemeClr val="tx1"/>
          </a:solidFill>
          <a:latin typeface="Gill Sans MT" panose="020B0502020104020203" pitchFamily="34" charset="0"/>
        </a:defRPr>
      </a:lvl4pPr>
      <a:lvl5pPr marL="685800" indent="-266700" algn="l" defTabSz="954088" rtl="0" eaLnBrk="0" fontAlgn="base" hangingPunct="0">
        <a:spcBef>
          <a:spcPct val="20000"/>
        </a:spcBef>
        <a:spcAft>
          <a:spcPct val="0"/>
        </a:spcAft>
        <a:defRPr sz="1000">
          <a:solidFill>
            <a:schemeClr val="tx1"/>
          </a:solidFill>
          <a:latin typeface="Gill Sans MT" panose="020B0502020104020203" pitchFamily="34" charset="0"/>
        </a:defRPr>
      </a:lvl5pPr>
      <a:lvl6pPr marL="3446463" algn="l" defTabSz="4165600" rtl="0" fontAlgn="base">
        <a:spcBef>
          <a:spcPct val="20000"/>
        </a:spcBef>
        <a:spcAft>
          <a:spcPct val="0"/>
        </a:spcAft>
        <a:defRPr sz="7500">
          <a:solidFill>
            <a:schemeClr val="tx1"/>
          </a:solidFill>
          <a:latin typeface="+mn-lt"/>
        </a:defRPr>
      </a:lvl6pPr>
      <a:lvl7pPr marL="3903663" algn="l" defTabSz="4165600" rtl="0" fontAlgn="base">
        <a:spcBef>
          <a:spcPct val="20000"/>
        </a:spcBef>
        <a:spcAft>
          <a:spcPct val="0"/>
        </a:spcAft>
        <a:defRPr sz="7500">
          <a:solidFill>
            <a:schemeClr val="tx1"/>
          </a:solidFill>
          <a:latin typeface="+mn-lt"/>
        </a:defRPr>
      </a:lvl7pPr>
      <a:lvl8pPr marL="4360863" algn="l" defTabSz="4165600" rtl="0" fontAlgn="base">
        <a:spcBef>
          <a:spcPct val="20000"/>
        </a:spcBef>
        <a:spcAft>
          <a:spcPct val="0"/>
        </a:spcAft>
        <a:defRPr sz="7500">
          <a:solidFill>
            <a:schemeClr val="tx1"/>
          </a:solidFill>
          <a:latin typeface="+mn-lt"/>
        </a:defRPr>
      </a:lvl8pPr>
      <a:lvl9pPr marL="4818063" algn="l" defTabSz="4165600" rtl="0" fontAlgn="base">
        <a:spcBef>
          <a:spcPct val="20000"/>
        </a:spcBef>
        <a:spcAft>
          <a:spcPct val="0"/>
        </a:spcAft>
        <a:defRPr sz="75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forschung@fh-burgenland.at"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hteck 1">
            <a:extLst>
              <a:ext uri="{FF2B5EF4-FFF2-40B4-BE49-F238E27FC236}">
                <a16:creationId xmlns:a16="http://schemas.microsoft.com/office/drawing/2014/main" id="{53518E43-C014-4E36-A285-D5002DD37ECF}"/>
              </a:ext>
            </a:extLst>
          </p:cNvPr>
          <p:cNvSpPr>
            <a:spLocks noChangeArrowheads="1"/>
          </p:cNvSpPr>
          <p:nvPr/>
        </p:nvSpPr>
        <p:spPr bwMode="auto">
          <a:xfrm>
            <a:off x="0" y="563544"/>
            <a:ext cx="3609024" cy="196105"/>
          </a:xfrm>
          <a:prstGeom prst="rect">
            <a:avLst/>
          </a:prstGeom>
          <a:solidFill>
            <a:srgbClr val="FAA942"/>
          </a:solidFill>
          <a:ln>
            <a:noFill/>
          </a:ln>
          <a:extLst/>
        </p:spPr>
        <p:txBody>
          <a:bodyPr/>
          <a:lstStyle>
            <a:lvl1pPr defTabSz="4165600">
              <a:defRPr sz="8200">
                <a:solidFill>
                  <a:schemeClr val="tx1"/>
                </a:solidFill>
                <a:latin typeface="Arial" panose="020B0604020202020204" pitchFamily="34" charset="0"/>
              </a:defRPr>
            </a:lvl1pPr>
            <a:lvl2pPr marL="742950" indent="-285750" defTabSz="4165600">
              <a:defRPr sz="8200">
                <a:solidFill>
                  <a:schemeClr val="tx1"/>
                </a:solidFill>
                <a:latin typeface="Arial" panose="020B0604020202020204" pitchFamily="34" charset="0"/>
              </a:defRPr>
            </a:lvl2pPr>
            <a:lvl3pPr marL="1143000" indent="-228600" defTabSz="4165600">
              <a:defRPr sz="8200">
                <a:solidFill>
                  <a:schemeClr val="tx1"/>
                </a:solidFill>
                <a:latin typeface="Arial" panose="020B0604020202020204" pitchFamily="34" charset="0"/>
              </a:defRPr>
            </a:lvl3pPr>
            <a:lvl4pPr marL="1600200" indent="-228600" defTabSz="4165600">
              <a:defRPr sz="8200">
                <a:solidFill>
                  <a:schemeClr val="tx1"/>
                </a:solidFill>
                <a:latin typeface="Arial" panose="020B0604020202020204" pitchFamily="34" charset="0"/>
              </a:defRPr>
            </a:lvl4pPr>
            <a:lvl5pPr marL="2057400" indent="-228600" defTabSz="4165600">
              <a:defRPr sz="8200">
                <a:solidFill>
                  <a:schemeClr val="tx1"/>
                </a:solidFill>
                <a:latin typeface="Arial" panose="020B0604020202020204" pitchFamily="34" charset="0"/>
              </a:defRPr>
            </a:lvl5pPr>
            <a:lvl6pPr marL="2514600" indent="-228600" defTabSz="4165600" eaLnBrk="0" fontAlgn="base" hangingPunct="0">
              <a:spcBef>
                <a:spcPct val="0"/>
              </a:spcBef>
              <a:spcAft>
                <a:spcPct val="0"/>
              </a:spcAft>
              <a:defRPr sz="8200">
                <a:solidFill>
                  <a:schemeClr val="tx1"/>
                </a:solidFill>
                <a:latin typeface="Arial" panose="020B0604020202020204" pitchFamily="34" charset="0"/>
              </a:defRPr>
            </a:lvl6pPr>
            <a:lvl7pPr marL="2971800" indent="-228600" defTabSz="4165600" eaLnBrk="0" fontAlgn="base" hangingPunct="0">
              <a:spcBef>
                <a:spcPct val="0"/>
              </a:spcBef>
              <a:spcAft>
                <a:spcPct val="0"/>
              </a:spcAft>
              <a:defRPr sz="8200">
                <a:solidFill>
                  <a:schemeClr val="tx1"/>
                </a:solidFill>
                <a:latin typeface="Arial" panose="020B0604020202020204" pitchFamily="34" charset="0"/>
              </a:defRPr>
            </a:lvl7pPr>
            <a:lvl8pPr marL="3429000" indent="-228600" defTabSz="4165600" eaLnBrk="0" fontAlgn="base" hangingPunct="0">
              <a:spcBef>
                <a:spcPct val="0"/>
              </a:spcBef>
              <a:spcAft>
                <a:spcPct val="0"/>
              </a:spcAft>
              <a:defRPr sz="8200">
                <a:solidFill>
                  <a:schemeClr val="tx1"/>
                </a:solidFill>
                <a:latin typeface="Arial" panose="020B0604020202020204" pitchFamily="34" charset="0"/>
              </a:defRPr>
            </a:lvl8pPr>
            <a:lvl9pPr marL="3886200" indent="-228600" defTabSz="4165600" eaLnBrk="0" fontAlgn="base" hangingPunct="0">
              <a:spcBef>
                <a:spcPct val="0"/>
              </a:spcBef>
              <a:spcAft>
                <a:spcPct val="0"/>
              </a:spcAft>
              <a:defRPr sz="8200">
                <a:solidFill>
                  <a:schemeClr val="tx1"/>
                </a:solidFill>
                <a:latin typeface="Arial" panose="020B0604020202020204" pitchFamily="34" charset="0"/>
              </a:defRPr>
            </a:lvl9pPr>
          </a:lstStyle>
          <a:p>
            <a:pPr eaLnBrk="1" hangingPunct="1"/>
            <a:endParaRPr lang="de-DE" altLang="de-DE" sz="8300"/>
          </a:p>
        </p:txBody>
      </p:sp>
      <p:sp>
        <p:nvSpPr>
          <p:cNvPr id="22" name="Rechteck 33">
            <a:extLst>
              <a:ext uri="{FF2B5EF4-FFF2-40B4-BE49-F238E27FC236}">
                <a16:creationId xmlns:a16="http://schemas.microsoft.com/office/drawing/2014/main" id="{A9C28EF8-5ACB-4BA5-8011-A717E51DA958}"/>
              </a:ext>
            </a:extLst>
          </p:cNvPr>
          <p:cNvSpPr>
            <a:spLocks noChangeArrowheads="1"/>
          </p:cNvSpPr>
          <p:nvPr/>
        </p:nvSpPr>
        <p:spPr bwMode="auto">
          <a:xfrm>
            <a:off x="0" y="773466"/>
            <a:ext cx="2619375" cy="196105"/>
          </a:xfrm>
          <a:prstGeom prst="rect">
            <a:avLst/>
          </a:prstGeom>
          <a:solidFill>
            <a:srgbClr val="FF3300"/>
          </a:solidFill>
          <a:ln>
            <a:noFill/>
          </a:ln>
          <a:extLst/>
        </p:spPr>
        <p:txBody>
          <a:bodyPr/>
          <a:lstStyle>
            <a:lvl1pPr defTabSz="4165600">
              <a:defRPr sz="8200">
                <a:solidFill>
                  <a:schemeClr val="tx1"/>
                </a:solidFill>
                <a:latin typeface="Arial" panose="020B0604020202020204" pitchFamily="34" charset="0"/>
              </a:defRPr>
            </a:lvl1pPr>
            <a:lvl2pPr marL="742950" indent="-285750" defTabSz="4165600">
              <a:defRPr sz="8200">
                <a:solidFill>
                  <a:schemeClr val="tx1"/>
                </a:solidFill>
                <a:latin typeface="Arial" panose="020B0604020202020204" pitchFamily="34" charset="0"/>
              </a:defRPr>
            </a:lvl2pPr>
            <a:lvl3pPr marL="1143000" indent="-228600" defTabSz="4165600">
              <a:defRPr sz="8200">
                <a:solidFill>
                  <a:schemeClr val="tx1"/>
                </a:solidFill>
                <a:latin typeface="Arial" panose="020B0604020202020204" pitchFamily="34" charset="0"/>
              </a:defRPr>
            </a:lvl3pPr>
            <a:lvl4pPr marL="1600200" indent="-228600" defTabSz="4165600">
              <a:defRPr sz="8200">
                <a:solidFill>
                  <a:schemeClr val="tx1"/>
                </a:solidFill>
                <a:latin typeface="Arial" panose="020B0604020202020204" pitchFamily="34" charset="0"/>
              </a:defRPr>
            </a:lvl4pPr>
            <a:lvl5pPr marL="2057400" indent="-228600" defTabSz="4165600">
              <a:defRPr sz="8200">
                <a:solidFill>
                  <a:schemeClr val="tx1"/>
                </a:solidFill>
                <a:latin typeface="Arial" panose="020B0604020202020204" pitchFamily="34" charset="0"/>
              </a:defRPr>
            </a:lvl5pPr>
            <a:lvl6pPr marL="2514600" indent="-228600" defTabSz="4165600" eaLnBrk="0" fontAlgn="base" hangingPunct="0">
              <a:spcBef>
                <a:spcPct val="0"/>
              </a:spcBef>
              <a:spcAft>
                <a:spcPct val="0"/>
              </a:spcAft>
              <a:defRPr sz="8200">
                <a:solidFill>
                  <a:schemeClr val="tx1"/>
                </a:solidFill>
                <a:latin typeface="Arial" panose="020B0604020202020204" pitchFamily="34" charset="0"/>
              </a:defRPr>
            </a:lvl6pPr>
            <a:lvl7pPr marL="2971800" indent="-228600" defTabSz="4165600" eaLnBrk="0" fontAlgn="base" hangingPunct="0">
              <a:spcBef>
                <a:spcPct val="0"/>
              </a:spcBef>
              <a:spcAft>
                <a:spcPct val="0"/>
              </a:spcAft>
              <a:defRPr sz="8200">
                <a:solidFill>
                  <a:schemeClr val="tx1"/>
                </a:solidFill>
                <a:latin typeface="Arial" panose="020B0604020202020204" pitchFamily="34" charset="0"/>
              </a:defRPr>
            </a:lvl7pPr>
            <a:lvl8pPr marL="3429000" indent="-228600" defTabSz="4165600" eaLnBrk="0" fontAlgn="base" hangingPunct="0">
              <a:spcBef>
                <a:spcPct val="0"/>
              </a:spcBef>
              <a:spcAft>
                <a:spcPct val="0"/>
              </a:spcAft>
              <a:defRPr sz="8200">
                <a:solidFill>
                  <a:schemeClr val="tx1"/>
                </a:solidFill>
                <a:latin typeface="Arial" panose="020B0604020202020204" pitchFamily="34" charset="0"/>
              </a:defRPr>
            </a:lvl8pPr>
            <a:lvl9pPr marL="3886200" indent="-228600" defTabSz="4165600" eaLnBrk="0" fontAlgn="base" hangingPunct="0">
              <a:spcBef>
                <a:spcPct val="0"/>
              </a:spcBef>
              <a:spcAft>
                <a:spcPct val="0"/>
              </a:spcAft>
              <a:defRPr sz="8200">
                <a:solidFill>
                  <a:schemeClr val="tx1"/>
                </a:solidFill>
                <a:latin typeface="Arial" panose="020B0604020202020204" pitchFamily="34" charset="0"/>
              </a:defRPr>
            </a:lvl9pPr>
          </a:lstStyle>
          <a:p>
            <a:pPr eaLnBrk="1" hangingPunct="1"/>
            <a:endParaRPr lang="de-DE" altLang="de-DE" sz="8300"/>
          </a:p>
        </p:txBody>
      </p:sp>
      <p:sp>
        <p:nvSpPr>
          <p:cNvPr id="4098" name="Text Box 4">
            <a:extLst>
              <a:ext uri="{FF2B5EF4-FFF2-40B4-BE49-F238E27FC236}">
                <a16:creationId xmlns:a16="http://schemas.microsoft.com/office/drawing/2014/main" id="{7E528A8E-E438-4933-AF35-C94A68C1001A}"/>
              </a:ext>
            </a:extLst>
          </p:cNvPr>
          <p:cNvSpPr txBox="1">
            <a:spLocks noChangeArrowheads="1"/>
          </p:cNvSpPr>
          <p:nvPr/>
        </p:nvSpPr>
        <p:spPr bwMode="auto">
          <a:xfrm>
            <a:off x="4222750" y="2505075"/>
            <a:ext cx="2503488"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0"/>
              </a:spcBef>
            </a:pPr>
            <a:endParaRPr lang="de-DE" altLang="de-DE" sz="1100">
              <a:solidFill>
                <a:srgbClr val="FF0000"/>
              </a:solidFill>
              <a:latin typeface="Gill Sans MT" panose="020B0502020104020203" pitchFamily="34" charset="0"/>
            </a:endParaRPr>
          </a:p>
          <a:p>
            <a:pPr eaLnBrk="1" hangingPunct="1">
              <a:spcBef>
                <a:spcPct val="0"/>
              </a:spcBef>
            </a:pPr>
            <a:endParaRPr lang="de-DE" altLang="de-DE" sz="1100">
              <a:solidFill>
                <a:srgbClr val="FF0000"/>
              </a:solidFill>
              <a:latin typeface="Gill Sans MT" panose="020B0502020104020203" pitchFamily="34" charset="0"/>
            </a:endParaRPr>
          </a:p>
          <a:p>
            <a:pPr eaLnBrk="1" hangingPunct="1">
              <a:spcBef>
                <a:spcPct val="0"/>
              </a:spcBef>
            </a:pPr>
            <a:endParaRPr lang="de-AT" altLang="de-DE" sz="1100">
              <a:solidFill>
                <a:srgbClr val="FF0000"/>
              </a:solidFill>
              <a:latin typeface="Gill Sans MT" panose="020B0502020104020203" pitchFamily="34" charset="0"/>
            </a:endParaRPr>
          </a:p>
        </p:txBody>
      </p:sp>
      <p:sp>
        <p:nvSpPr>
          <p:cNvPr id="4099" name="Rectangle 30">
            <a:extLst>
              <a:ext uri="{FF2B5EF4-FFF2-40B4-BE49-F238E27FC236}">
                <a16:creationId xmlns:a16="http://schemas.microsoft.com/office/drawing/2014/main" id="{515D9F86-3D30-4F8A-8121-0CC67F6F0A3F}"/>
              </a:ext>
            </a:extLst>
          </p:cNvPr>
          <p:cNvSpPr>
            <a:spLocks noChangeArrowheads="1"/>
          </p:cNvSpPr>
          <p:nvPr/>
        </p:nvSpPr>
        <p:spPr bwMode="auto">
          <a:xfrm>
            <a:off x="4370388" y="3159125"/>
            <a:ext cx="2217737" cy="96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6525" tIns="33051" rIns="16525" bIns="33051"/>
          <a:lstStyle>
            <a:lvl1pPr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algn="just" eaLnBrk="1" hangingPunct="1">
              <a:lnSpc>
                <a:spcPct val="114000"/>
              </a:lnSpc>
              <a:spcBef>
                <a:spcPts val="363"/>
              </a:spcBef>
            </a:pPr>
            <a:endParaRPr lang="en-US" altLang="de-DE" sz="800">
              <a:latin typeface="Gill Sans MT" panose="020B0502020104020203" pitchFamily="34" charset="0"/>
            </a:endParaRPr>
          </a:p>
        </p:txBody>
      </p:sp>
      <p:sp>
        <p:nvSpPr>
          <p:cNvPr id="4100" name="Text Box 20">
            <a:extLst>
              <a:ext uri="{FF2B5EF4-FFF2-40B4-BE49-F238E27FC236}">
                <a16:creationId xmlns:a16="http://schemas.microsoft.com/office/drawing/2014/main" id="{171D005C-5F9F-42E4-A02B-4F78FF0676BA}"/>
              </a:ext>
            </a:extLst>
          </p:cNvPr>
          <p:cNvSpPr txBox="1">
            <a:spLocks noChangeArrowheads="1"/>
          </p:cNvSpPr>
          <p:nvPr/>
        </p:nvSpPr>
        <p:spPr bwMode="auto">
          <a:xfrm>
            <a:off x="2068513" y="1788768"/>
            <a:ext cx="2260600" cy="196105"/>
          </a:xfrm>
          <a:prstGeom prst="rect">
            <a:avLst/>
          </a:prstGeom>
          <a:solidFill>
            <a:srgbClr val="FAA942"/>
          </a:solidFill>
          <a:ln>
            <a:noFill/>
          </a:ln>
        </p:spPr>
        <p:txBody>
          <a:bodyPr lIns="41806" tIns="20904" rIns="41806" bIns="20904">
            <a:spAutoFit/>
          </a:bodyPr>
          <a:lstStyle>
            <a:lvl1pPr defTabSz="952500">
              <a:spcBef>
                <a:spcPct val="20000"/>
              </a:spcBef>
              <a:defRPr sz="1000">
                <a:solidFill>
                  <a:schemeClr val="tx1"/>
                </a:solidFill>
                <a:latin typeface="Tahoma" panose="020B0604030504040204" pitchFamily="34" charset="0"/>
              </a:defRPr>
            </a:lvl1pPr>
            <a:lvl2pPr marL="742950" indent="-285750" defTabSz="952500">
              <a:spcBef>
                <a:spcPct val="20000"/>
              </a:spcBef>
              <a:defRPr sz="1000">
                <a:solidFill>
                  <a:schemeClr val="tx1"/>
                </a:solidFill>
                <a:latin typeface="Tahoma" panose="020B0604030504040204" pitchFamily="34" charset="0"/>
              </a:defRPr>
            </a:lvl2pPr>
            <a:lvl3pPr marL="1143000" indent="-228600" defTabSz="952500">
              <a:spcBef>
                <a:spcPct val="20000"/>
              </a:spcBef>
              <a:defRPr sz="1000">
                <a:solidFill>
                  <a:schemeClr val="tx1"/>
                </a:solidFill>
                <a:latin typeface="Tahoma" panose="020B0604030504040204" pitchFamily="34" charset="0"/>
              </a:defRPr>
            </a:lvl3pPr>
            <a:lvl4pPr marL="1600200" indent="-228600" defTabSz="952500">
              <a:spcBef>
                <a:spcPct val="20000"/>
              </a:spcBef>
              <a:defRPr sz="1000">
                <a:solidFill>
                  <a:schemeClr val="tx1"/>
                </a:solidFill>
                <a:latin typeface="Tahoma" panose="020B0604030504040204" pitchFamily="34" charset="0"/>
              </a:defRPr>
            </a:lvl4pPr>
            <a:lvl5pPr marL="2057400" indent="-228600" defTabSz="952500">
              <a:spcBef>
                <a:spcPct val="20000"/>
              </a:spcBef>
              <a:defRPr sz="1000">
                <a:solidFill>
                  <a:schemeClr val="tx1"/>
                </a:solidFill>
                <a:latin typeface="Tahoma" panose="020B0604030504040204" pitchFamily="34" charset="0"/>
              </a:defRPr>
            </a:lvl5pPr>
            <a:lvl6pPr marL="2514600" indent="-228600" defTabSz="952500"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952500"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952500"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952500"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50000"/>
              </a:spcBef>
            </a:pPr>
            <a:r>
              <a:rPr lang="de-DE" altLang="de-DE" b="1" dirty="0">
                <a:solidFill>
                  <a:schemeClr val="bg1"/>
                </a:solidFill>
                <a:latin typeface="Gill Sans MT" panose="020B0502020104020203" pitchFamily="34" charset="0"/>
                <a:cs typeface="Arial" panose="020B0604020202020204" pitchFamily="34" charset="0"/>
              </a:rPr>
              <a:t>Hintergrund / Zielsetzung</a:t>
            </a:r>
          </a:p>
        </p:txBody>
      </p:sp>
      <p:sp>
        <p:nvSpPr>
          <p:cNvPr id="4101" name="Text Box 20">
            <a:extLst>
              <a:ext uri="{FF2B5EF4-FFF2-40B4-BE49-F238E27FC236}">
                <a16:creationId xmlns:a16="http://schemas.microsoft.com/office/drawing/2014/main" id="{C7CF2932-A687-4157-9EB2-F887E2FE6F82}"/>
              </a:ext>
            </a:extLst>
          </p:cNvPr>
          <p:cNvSpPr txBox="1">
            <a:spLocks noChangeArrowheads="1"/>
          </p:cNvSpPr>
          <p:nvPr/>
        </p:nvSpPr>
        <p:spPr bwMode="auto">
          <a:xfrm>
            <a:off x="4508501" y="1788768"/>
            <a:ext cx="2171700" cy="196105"/>
          </a:xfrm>
          <a:prstGeom prst="rect">
            <a:avLst/>
          </a:prstGeom>
          <a:solidFill>
            <a:srgbClr val="FAA942"/>
          </a:solidFill>
          <a:ln>
            <a:noFill/>
          </a:ln>
        </p:spPr>
        <p:txBody>
          <a:bodyPr wrap="square" lIns="41806" tIns="20904" rIns="41806" bIns="20904">
            <a:spAutoFit/>
          </a:bodyPr>
          <a:lstStyle>
            <a:lvl1pPr defTabSz="952500">
              <a:spcBef>
                <a:spcPct val="20000"/>
              </a:spcBef>
              <a:defRPr sz="1000">
                <a:solidFill>
                  <a:schemeClr val="tx1"/>
                </a:solidFill>
                <a:latin typeface="Tahoma" panose="020B0604030504040204" pitchFamily="34" charset="0"/>
              </a:defRPr>
            </a:lvl1pPr>
            <a:lvl2pPr marL="742950" indent="-285750" defTabSz="952500">
              <a:spcBef>
                <a:spcPct val="20000"/>
              </a:spcBef>
              <a:defRPr sz="1000">
                <a:solidFill>
                  <a:schemeClr val="tx1"/>
                </a:solidFill>
                <a:latin typeface="Tahoma" panose="020B0604030504040204" pitchFamily="34" charset="0"/>
              </a:defRPr>
            </a:lvl2pPr>
            <a:lvl3pPr marL="1143000" indent="-228600" defTabSz="952500">
              <a:spcBef>
                <a:spcPct val="20000"/>
              </a:spcBef>
              <a:defRPr sz="1000">
                <a:solidFill>
                  <a:schemeClr val="tx1"/>
                </a:solidFill>
                <a:latin typeface="Tahoma" panose="020B0604030504040204" pitchFamily="34" charset="0"/>
              </a:defRPr>
            </a:lvl3pPr>
            <a:lvl4pPr marL="1600200" indent="-228600" defTabSz="952500">
              <a:spcBef>
                <a:spcPct val="20000"/>
              </a:spcBef>
              <a:defRPr sz="1000">
                <a:solidFill>
                  <a:schemeClr val="tx1"/>
                </a:solidFill>
                <a:latin typeface="Tahoma" panose="020B0604030504040204" pitchFamily="34" charset="0"/>
              </a:defRPr>
            </a:lvl4pPr>
            <a:lvl5pPr marL="2057400" indent="-228600" defTabSz="952500">
              <a:spcBef>
                <a:spcPct val="20000"/>
              </a:spcBef>
              <a:defRPr sz="1000">
                <a:solidFill>
                  <a:schemeClr val="tx1"/>
                </a:solidFill>
                <a:latin typeface="Tahoma" panose="020B0604030504040204" pitchFamily="34" charset="0"/>
              </a:defRPr>
            </a:lvl5pPr>
            <a:lvl6pPr marL="2514600" indent="-228600" defTabSz="952500"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952500"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952500"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952500"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50000"/>
              </a:spcBef>
            </a:pPr>
            <a:r>
              <a:rPr lang="de-DE" altLang="de-DE" b="1" dirty="0">
                <a:solidFill>
                  <a:schemeClr val="bg1"/>
                </a:solidFill>
                <a:latin typeface="Gill Sans MT" panose="020B0502020104020203" pitchFamily="34" charset="0"/>
                <a:cs typeface="Arial" panose="020B0604020202020204" pitchFamily="34" charset="0"/>
              </a:rPr>
              <a:t>Material und Methoden</a:t>
            </a:r>
          </a:p>
        </p:txBody>
      </p:sp>
      <p:sp>
        <p:nvSpPr>
          <p:cNvPr id="4102" name="Rechteck 27">
            <a:extLst>
              <a:ext uri="{FF2B5EF4-FFF2-40B4-BE49-F238E27FC236}">
                <a16:creationId xmlns:a16="http://schemas.microsoft.com/office/drawing/2014/main" id="{3E65B4E4-D968-4408-AB25-53F9C4DA1591}"/>
              </a:ext>
            </a:extLst>
          </p:cNvPr>
          <p:cNvSpPr>
            <a:spLocks noChangeArrowheads="1"/>
          </p:cNvSpPr>
          <p:nvPr/>
        </p:nvSpPr>
        <p:spPr bwMode="auto">
          <a:xfrm>
            <a:off x="4508500" y="7307263"/>
            <a:ext cx="2087563" cy="1054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948" tIns="41974" rIns="83948" bIns="41974">
            <a:spAutoFit/>
          </a:bodyPr>
          <a:lstStyle>
            <a:lvl1pPr marL="165100" indent="-165100"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0"/>
              </a:spcBef>
            </a:pPr>
            <a:r>
              <a:rPr lang="de-AT" altLang="de-DE" sz="700" i="1">
                <a:latin typeface="Gill Sans MT" panose="020B0502020104020203" pitchFamily="34" charset="0"/>
              </a:rPr>
              <a:t>Mötzl, H. (2009): Entsorgungswege der Baustoffe - ABC-Disposal - Anhang A2; Projektbericht im Rahmen der Programmlinie Haus der Zukunft, IBO –Österreichisches Institut für Baubiologie und –ökologie GmbH, Wien, Österreich</a:t>
            </a:r>
            <a:endParaRPr lang="de-AT" altLang="de-DE" sz="700">
              <a:latin typeface="Gill Sans MT" panose="020B0502020104020203" pitchFamily="34" charset="0"/>
            </a:endParaRPr>
          </a:p>
          <a:p>
            <a:pPr eaLnBrk="1" hangingPunct="1">
              <a:spcBef>
                <a:spcPct val="0"/>
              </a:spcBef>
            </a:pPr>
            <a:r>
              <a:rPr lang="de-AT" altLang="de-DE" sz="700" i="1">
                <a:latin typeface="Gill Sans MT" panose="020B0502020104020203" pitchFamily="34" charset="0"/>
              </a:rPr>
              <a:t>Baurestmassentrennverordnung (1991): Verordnung des Bundesministers für Umwelt, Jugend und Familie über die Trennung von bei Bautätigkeiten anfallenden Materialien, BGBl. Nr. 259/19911</a:t>
            </a:r>
            <a:endParaRPr lang="de-AT" altLang="de-DE" sz="700">
              <a:latin typeface="Gill Sans MT" panose="020B0502020104020203" pitchFamily="34" charset="0"/>
            </a:endParaRPr>
          </a:p>
        </p:txBody>
      </p:sp>
      <p:sp>
        <p:nvSpPr>
          <p:cNvPr id="4103" name="Rectangle 3">
            <a:extLst>
              <a:ext uri="{FF2B5EF4-FFF2-40B4-BE49-F238E27FC236}">
                <a16:creationId xmlns:a16="http://schemas.microsoft.com/office/drawing/2014/main" id="{F1B9CE89-2933-4CF9-82E7-3F5A8567A511}"/>
              </a:ext>
            </a:extLst>
          </p:cNvPr>
          <p:cNvSpPr txBox="1">
            <a:spLocks noChangeArrowheads="1"/>
          </p:cNvSpPr>
          <p:nvPr/>
        </p:nvSpPr>
        <p:spPr bwMode="auto">
          <a:xfrm>
            <a:off x="2078038" y="2096743"/>
            <a:ext cx="2159000" cy="134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6525" tIns="33051" rIns="16525" bIns="33051"/>
          <a:lstStyle>
            <a:lvl1pPr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algn="just" eaLnBrk="1" hangingPunct="1">
              <a:lnSpc>
                <a:spcPct val="114000"/>
              </a:lnSpc>
              <a:spcBef>
                <a:spcPts val="363"/>
              </a:spcBef>
            </a:pPr>
            <a:r>
              <a:rPr lang="en-US" altLang="de-DE" sz="900" dirty="0">
                <a:latin typeface="Gill Sans MT" panose="020B0502020104020203" pitchFamily="34" charset="0"/>
              </a:rPr>
              <a:t>Heterogeneous wastes are often used energetically as “refuse derived fuel” (RDF) substituting fossil fuels in  certain industry sectors like the cement industry due to the EU emission trading scheme on CO</a:t>
            </a:r>
            <a:r>
              <a:rPr lang="en-US" altLang="de-DE" sz="900" baseline="-25000" dirty="0">
                <a:latin typeface="Gill Sans MT" panose="020B0502020104020203" pitchFamily="34" charset="0"/>
              </a:rPr>
              <a:t>2</a:t>
            </a:r>
            <a:r>
              <a:rPr lang="en-US" altLang="de-DE" sz="900" dirty="0">
                <a:latin typeface="Gill Sans MT" panose="020B0502020104020203" pitchFamily="34" charset="0"/>
              </a:rPr>
              <a:t>. </a:t>
            </a:r>
          </a:p>
          <a:p>
            <a:pPr algn="just" eaLnBrk="1" hangingPunct="1">
              <a:lnSpc>
                <a:spcPct val="114000"/>
              </a:lnSpc>
              <a:spcBef>
                <a:spcPts val="363"/>
              </a:spcBef>
            </a:pPr>
            <a:r>
              <a:rPr lang="en-US" altLang="de-DE" sz="900" dirty="0">
                <a:latin typeface="Gill Sans MT" panose="020B0502020104020203" pitchFamily="34" charset="0"/>
              </a:rPr>
              <a:t>The </a:t>
            </a:r>
            <a:r>
              <a:rPr lang="en-US" altLang="de-DE" sz="900" b="1" dirty="0">
                <a:latin typeface="Gill Sans MT" panose="020B0502020104020203" pitchFamily="34" charset="0"/>
              </a:rPr>
              <a:t>technical applicability of sensor-based sorting </a:t>
            </a:r>
            <a:r>
              <a:rPr lang="en-US" altLang="de-DE" sz="900" dirty="0">
                <a:latin typeface="Gill Sans MT" panose="020B0502020104020203" pitchFamily="34" charset="0"/>
              </a:rPr>
              <a:t>to split heterogeneous waste is evaluated in this work:</a:t>
            </a:r>
          </a:p>
          <a:p>
            <a:pPr algn="just" eaLnBrk="1" hangingPunct="1">
              <a:lnSpc>
                <a:spcPct val="114000"/>
              </a:lnSpc>
              <a:spcBef>
                <a:spcPts val="363"/>
              </a:spcBef>
            </a:pPr>
            <a:r>
              <a:rPr lang="en-US" altLang="de-DE" sz="900" dirty="0">
                <a:latin typeface="Gill Sans MT" panose="020B0502020104020203" pitchFamily="34" charset="0"/>
              </a:rPr>
              <a:t>The material-specific absorption / reflection spectrum in the near infrared (NIR) range is used as separation criterion, in order to </a:t>
            </a:r>
            <a:r>
              <a:rPr lang="en-US" altLang="de-DE" sz="900" b="1" dirty="0">
                <a:latin typeface="Gill Sans MT" panose="020B0502020104020203" pitchFamily="34" charset="0"/>
              </a:rPr>
              <a:t>increased biogenic carbon content</a:t>
            </a:r>
            <a:r>
              <a:rPr lang="en-US" altLang="de-DE" sz="900" dirty="0">
                <a:latin typeface="Gill Sans MT" panose="020B0502020104020203" pitchFamily="34" charset="0"/>
              </a:rPr>
              <a:t>.</a:t>
            </a:r>
          </a:p>
        </p:txBody>
      </p:sp>
      <p:pic>
        <p:nvPicPr>
          <p:cNvPr id="4104" name="Picture 51">
            <a:extLst>
              <a:ext uri="{FF2B5EF4-FFF2-40B4-BE49-F238E27FC236}">
                <a16:creationId xmlns:a16="http://schemas.microsoft.com/office/drawing/2014/main" id="{281D0415-AEA9-43FE-BC02-A1AF2AF068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19139" b="7361"/>
          <a:stretch>
            <a:fillRect/>
          </a:stretch>
        </p:blipFill>
        <p:spPr bwMode="auto">
          <a:xfrm>
            <a:off x="2078038" y="5105400"/>
            <a:ext cx="2159000" cy="102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5" name="Rectangle 3">
            <a:extLst>
              <a:ext uri="{FF2B5EF4-FFF2-40B4-BE49-F238E27FC236}">
                <a16:creationId xmlns:a16="http://schemas.microsoft.com/office/drawing/2014/main" id="{E29C2BF7-1A60-4A52-AA93-870074990C25}"/>
              </a:ext>
            </a:extLst>
          </p:cNvPr>
          <p:cNvSpPr txBox="1">
            <a:spLocks noChangeArrowheads="1"/>
          </p:cNvSpPr>
          <p:nvPr/>
        </p:nvSpPr>
        <p:spPr bwMode="auto">
          <a:xfrm>
            <a:off x="4510088" y="2096743"/>
            <a:ext cx="2159000"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6525" tIns="33051" rIns="16525" bIns="33051"/>
          <a:lstStyle>
            <a:lvl1pPr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algn="just" eaLnBrk="1" hangingPunct="1">
              <a:lnSpc>
                <a:spcPct val="114000"/>
              </a:lnSpc>
              <a:spcBef>
                <a:spcPts val="363"/>
              </a:spcBef>
            </a:pPr>
            <a:r>
              <a:rPr lang="en-US" altLang="de-DE" sz="900">
                <a:latin typeface="Gill Sans MT" panose="020B0502020104020203" pitchFamily="34" charset="0"/>
              </a:rPr>
              <a:t>Heterogeneous wastes are often used energetically as “refuse derived fuel” (RDF) substituting fossil fuels in  certain industry sectors like the cement industry due to the EU emission trading scheme on CO</a:t>
            </a:r>
            <a:r>
              <a:rPr lang="en-US" altLang="de-DE" sz="900" baseline="-25000">
                <a:latin typeface="Gill Sans MT" panose="020B0502020104020203" pitchFamily="34" charset="0"/>
              </a:rPr>
              <a:t>2</a:t>
            </a:r>
            <a:r>
              <a:rPr lang="en-US" altLang="de-DE" sz="900">
                <a:latin typeface="Gill Sans MT" panose="020B0502020104020203" pitchFamily="34" charset="0"/>
              </a:rPr>
              <a:t>. </a:t>
            </a:r>
          </a:p>
          <a:p>
            <a:pPr algn="just" eaLnBrk="1" hangingPunct="1">
              <a:lnSpc>
                <a:spcPct val="114000"/>
              </a:lnSpc>
              <a:spcBef>
                <a:spcPts val="363"/>
              </a:spcBef>
            </a:pPr>
            <a:r>
              <a:rPr lang="en-US" altLang="de-DE" sz="900">
                <a:latin typeface="Gill Sans MT" panose="020B0502020104020203" pitchFamily="34" charset="0"/>
              </a:rPr>
              <a:t>The </a:t>
            </a:r>
            <a:r>
              <a:rPr lang="en-US" altLang="de-DE" sz="900" b="1">
                <a:latin typeface="Gill Sans MT" panose="020B0502020104020203" pitchFamily="34" charset="0"/>
              </a:rPr>
              <a:t>technical applicability of sensor-based sorting </a:t>
            </a:r>
            <a:r>
              <a:rPr lang="en-US" altLang="de-DE" sz="900">
                <a:latin typeface="Gill Sans MT" panose="020B0502020104020203" pitchFamily="34" charset="0"/>
              </a:rPr>
              <a:t>to split heterogeneous waste is evaluated in this work:</a:t>
            </a:r>
          </a:p>
          <a:p>
            <a:pPr algn="just" eaLnBrk="1" hangingPunct="1">
              <a:lnSpc>
                <a:spcPct val="114000"/>
              </a:lnSpc>
              <a:spcBef>
                <a:spcPts val="363"/>
              </a:spcBef>
            </a:pPr>
            <a:r>
              <a:rPr lang="en-US" altLang="de-DE" sz="900">
                <a:latin typeface="Gill Sans MT" panose="020B0502020104020203" pitchFamily="34" charset="0"/>
              </a:rPr>
              <a:t>The material-specific absorption / reflection spectrum in the near infrared (NIR) range is used as separation criterion, in order to </a:t>
            </a:r>
            <a:r>
              <a:rPr lang="en-US" altLang="de-DE" sz="900" b="1">
                <a:latin typeface="Gill Sans MT" panose="020B0502020104020203" pitchFamily="34" charset="0"/>
              </a:rPr>
              <a:t>increased biogenic carbon content</a:t>
            </a:r>
            <a:r>
              <a:rPr lang="en-US" altLang="de-DE" sz="900">
                <a:latin typeface="Gill Sans MT" panose="020B0502020104020203" pitchFamily="34" charset="0"/>
              </a:rPr>
              <a:t>.</a:t>
            </a:r>
          </a:p>
        </p:txBody>
      </p:sp>
      <p:sp>
        <p:nvSpPr>
          <p:cNvPr id="4106" name="Rectangle 3">
            <a:extLst>
              <a:ext uri="{FF2B5EF4-FFF2-40B4-BE49-F238E27FC236}">
                <a16:creationId xmlns:a16="http://schemas.microsoft.com/office/drawing/2014/main" id="{0C8E4333-E61D-4A74-9241-7A84323ED40B}"/>
              </a:ext>
            </a:extLst>
          </p:cNvPr>
          <p:cNvSpPr txBox="1">
            <a:spLocks noChangeArrowheads="1"/>
          </p:cNvSpPr>
          <p:nvPr/>
        </p:nvSpPr>
        <p:spPr bwMode="auto">
          <a:xfrm rot="10800000" flipV="1">
            <a:off x="2122488" y="6122988"/>
            <a:ext cx="496887" cy="22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6525" tIns="33051" rIns="16525" bIns="33051"/>
          <a:lstStyle>
            <a:lvl1pPr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algn="just" eaLnBrk="1" hangingPunct="1">
              <a:lnSpc>
                <a:spcPct val="114000"/>
              </a:lnSpc>
              <a:spcBef>
                <a:spcPts val="363"/>
              </a:spcBef>
            </a:pPr>
            <a:r>
              <a:rPr lang="en-US" altLang="de-DE" sz="800" i="1">
                <a:latin typeface="Gill Sans MT" panose="020B0502020104020203" pitchFamily="34" charset="0"/>
              </a:rPr>
              <a:t>Abb. 1</a:t>
            </a:r>
          </a:p>
        </p:txBody>
      </p:sp>
      <p:sp>
        <p:nvSpPr>
          <p:cNvPr id="4107" name="Text Box 20">
            <a:extLst>
              <a:ext uri="{FF2B5EF4-FFF2-40B4-BE49-F238E27FC236}">
                <a16:creationId xmlns:a16="http://schemas.microsoft.com/office/drawing/2014/main" id="{ACB4A003-4C9E-495D-9339-9E85ED48C948}"/>
              </a:ext>
            </a:extLst>
          </p:cNvPr>
          <p:cNvSpPr txBox="1">
            <a:spLocks noChangeArrowheads="1"/>
          </p:cNvSpPr>
          <p:nvPr/>
        </p:nvSpPr>
        <p:spPr bwMode="auto">
          <a:xfrm>
            <a:off x="4508500" y="7023100"/>
            <a:ext cx="2171700" cy="196105"/>
          </a:xfrm>
          <a:prstGeom prst="rect">
            <a:avLst/>
          </a:prstGeom>
          <a:solidFill>
            <a:srgbClr val="FAA942"/>
          </a:solidFill>
          <a:ln>
            <a:noFill/>
          </a:ln>
        </p:spPr>
        <p:txBody>
          <a:bodyPr lIns="41806" tIns="20904" rIns="41806" bIns="20904">
            <a:spAutoFit/>
          </a:bodyPr>
          <a:lstStyle>
            <a:lvl1pPr defTabSz="952500">
              <a:spcBef>
                <a:spcPct val="20000"/>
              </a:spcBef>
              <a:defRPr sz="1000">
                <a:solidFill>
                  <a:schemeClr val="tx1"/>
                </a:solidFill>
                <a:latin typeface="Tahoma" panose="020B0604030504040204" pitchFamily="34" charset="0"/>
              </a:defRPr>
            </a:lvl1pPr>
            <a:lvl2pPr marL="742950" indent="-285750" defTabSz="952500">
              <a:spcBef>
                <a:spcPct val="20000"/>
              </a:spcBef>
              <a:defRPr sz="1000">
                <a:solidFill>
                  <a:schemeClr val="tx1"/>
                </a:solidFill>
                <a:latin typeface="Tahoma" panose="020B0604030504040204" pitchFamily="34" charset="0"/>
              </a:defRPr>
            </a:lvl2pPr>
            <a:lvl3pPr marL="1143000" indent="-228600" defTabSz="952500">
              <a:spcBef>
                <a:spcPct val="20000"/>
              </a:spcBef>
              <a:defRPr sz="1000">
                <a:solidFill>
                  <a:schemeClr val="tx1"/>
                </a:solidFill>
                <a:latin typeface="Tahoma" panose="020B0604030504040204" pitchFamily="34" charset="0"/>
              </a:defRPr>
            </a:lvl3pPr>
            <a:lvl4pPr marL="1600200" indent="-228600" defTabSz="952500">
              <a:spcBef>
                <a:spcPct val="20000"/>
              </a:spcBef>
              <a:defRPr sz="1000">
                <a:solidFill>
                  <a:schemeClr val="tx1"/>
                </a:solidFill>
                <a:latin typeface="Tahoma" panose="020B0604030504040204" pitchFamily="34" charset="0"/>
              </a:defRPr>
            </a:lvl4pPr>
            <a:lvl5pPr marL="2057400" indent="-228600" defTabSz="952500">
              <a:spcBef>
                <a:spcPct val="20000"/>
              </a:spcBef>
              <a:defRPr sz="1000">
                <a:solidFill>
                  <a:schemeClr val="tx1"/>
                </a:solidFill>
                <a:latin typeface="Tahoma" panose="020B0604030504040204" pitchFamily="34" charset="0"/>
              </a:defRPr>
            </a:lvl5pPr>
            <a:lvl6pPr marL="2514600" indent="-228600" defTabSz="952500"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952500"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952500"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952500"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50000"/>
              </a:spcBef>
            </a:pPr>
            <a:r>
              <a:rPr lang="de-DE" altLang="de-DE" b="1" dirty="0">
                <a:solidFill>
                  <a:schemeClr val="bg1"/>
                </a:solidFill>
                <a:latin typeface="Gill Sans MT" panose="020B0502020104020203" pitchFamily="34" charset="0"/>
                <a:cs typeface="Arial" panose="020B0604020202020204" pitchFamily="34" charset="0"/>
              </a:rPr>
              <a:t>Literatur</a:t>
            </a:r>
          </a:p>
        </p:txBody>
      </p:sp>
      <p:sp>
        <p:nvSpPr>
          <p:cNvPr id="4108" name="Line 31">
            <a:extLst>
              <a:ext uri="{FF2B5EF4-FFF2-40B4-BE49-F238E27FC236}">
                <a16:creationId xmlns:a16="http://schemas.microsoft.com/office/drawing/2014/main" id="{333A5C2B-67CD-44E9-8999-27A5276F067B}"/>
              </a:ext>
            </a:extLst>
          </p:cNvPr>
          <p:cNvSpPr>
            <a:spLocks noChangeShapeType="1"/>
          </p:cNvSpPr>
          <p:nvPr/>
        </p:nvSpPr>
        <p:spPr bwMode="auto">
          <a:xfrm flipV="1">
            <a:off x="4508500" y="6843713"/>
            <a:ext cx="209708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latin typeface="Gill Sans MT" panose="020B0502020104020203" pitchFamily="34" charset="0"/>
            </a:endParaRPr>
          </a:p>
        </p:txBody>
      </p:sp>
      <p:sp>
        <p:nvSpPr>
          <p:cNvPr id="4109" name="Line 44">
            <a:extLst>
              <a:ext uri="{FF2B5EF4-FFF2-40B4-BE49-F238E27FC236}">
                <a16:creationId xmlns:a16="http://schemas.microsoft.com/office/drawing/2014/main" id="{DD993550-E5FE-4A3B-8C2D-2490128EE78E}"/>
              </a:ext>
            </a:extLst>
          </p:cNvPr>
          <p:cNvSpPr>
            <a:spLocks noChangeShapeType="1"/>
          </p:cNvSpPr>
          <p:nvPr/>
        </p:nvSpPr>
        <p:spPr bwMode="auto">
          <a:xfrm>
            <a:off x="2168525" y="4592638"/>
            <a:ext cx="43211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latin typeface="Gill Sans MT" panose="020B0502020104020203" pitchFamily="34" charset="0"/>
            </a:endParaRPr>
          </a:p>
        </p:txBody>
      </p:sp>
      <p:sp>
        <p:nvSpPr>
          <p:cNvPr id="4110" name="Rectangle 3">
            <a:extLst>
              <a:ext uri="{FF2B5EF4-FFF2-40B4-BE49-F238E27FC236}">
                <a16:creationId xmlns:a16="http://schemas.microsoft.com/office/drawing/2014/main" id="{C903DA9A-72DA-45ED-9FB7-2F19A02C20B5}"/>
              </a:ext>
            </a:extLst>
          </p:cNvPr>
          <p:cNvSpPr txBox="1">
            <a:spLocks noChangeArrowheads="1"/>
          </p:cNvSpPr>
          <p:nvPr/>
        </p:nvSpPr>
        <p:spPr bwMode="auto">
          <a:xfrm>
            <a:off x="4508500" y="5121275"/>
            <a:ext cx="2159000" cy="164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6525" tIns="33051" rIns="16525" bIns="33051"/>
          <a:lstStyle>
            <a:lvl1pPr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algn="just" eaLnBrk="1" hangingPunct="1">
              <a:lnSpc>
                <a:spcPct val="114000"/>
              </a:lnSpc>
              <a:spcBef>
                <a:spcPts val="363"/>
              </a:spcBef>
            </a:pPr>
            <a:r>
              <a:rPr lang="en-US" altLang="de-DE" sz="900">
                <a:latin typeface="Gill Sans MT" panose="020B0502020104020203" pitchFamily="34" charset="0"/>
              </a:rPr>
              <a:t>Heterogeneous wastes are often used energetically as “refuse derived fuel” (RDF) substituting fossil fuels in  certain industry sectors like the cement industry due to the EU emission trading scheme on CO</a:t>
            </a:r>
            <a:r>
              <a:rPr lang="en-US" altLang="de-DE" sz="900" baseline="-25000">
                <a:latin typeface="Gill Sans MT" panose="020B0502020104020203" pitchFamily="34" charset="0"/>
              </a:rPr>
              <a:t>2</a:t>
            </a:r>
            <a:r>
              <a:rPr lang="en-US" altLang="de-DE" sz="900">
                <a:latin typeface="Gill Sans MT" panose="020B0502020104020203" pitchFamily="34" charset="0"/>
              </a:rPr>
              <a:t>. </a:t>
            </a:r>
          </a:p>
          <a:p>
            <a:pPr algn="just" eaLnBrk="1" hangingPunct="1">
              <a:lnSpc>
                <a:spcPct val="114000"/>
              </a:lnSpc>
              <a:spcBef>
                <a:spcPts val="363"/>
              </a:spcBef>
            </a:pPr>
            <a:r>
              <a:rPr lang="en-US" altLang="de-DE" sz="900">
                <a:latin typeface="Gill Sans MT" panose="020B0502020104020203" pitchFamily="34" charset="0"/>
              </a:rPr>
              <a:t>The </a:t>
            </a:r>
            <a:r>
              <a:rPr lang="en-US" altLang="de-DE" sz="900" b="1">
                <a:latin typeface="Gill Sans MT" panose="020B0502020104020203" pitchFamily="34" charset="0"/>
              </a:rPr>
              <a:t>technical applicability of sensor-based sorting </a:t>
            </a:r>
            <a:r>
              <a:rPr lang="en-US" altLang="de-DE" sz="900">
                <a:latin typeface="Gill Sans MT" panose="020B0502020104020203" pitchFamily="34" charset="0"/>
              </a:rPr>
              <a:t>to split heterogeneous waste is evaluated in this work.</a:t>
            </a:r>
          </a:p>
        </p:txBody>
      </p:sp>
      <p:sp>
        <p:nvSpPr>
          <p:cNvPr id="4111" name="Rectangle 48">
            <a:extLst>
              <a:ext uri="{FF2B5EF4-FFF2-40B4-BE49-F238E27FC236}">
                <a16:creationId xmlns:a16="http://schemas.microsoft.com/office/drawing/2014/main" id="{63CDB149-8153-414D-8D67-EA03C10364D9}"/>
              </a:ext>
            </a:extLst>
          </p:cNvPr>
          <p:cNvSpPr>
            <a:spLocks noChangeArrowheads="1"/>
          </p:cNvSpPr>
          <p:nvPr/>
        </p:nvSpPr>
        <p:spPr bwMode="auto">
          <a:xfrm>
            <a:off x="173176" y="503565"/>
            <a:ext cx="350352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954088">
              <a:spcBef>
                <a:spcPct val="20000"/>
              </a:spcBef>
              <a:defRPr sz="1000">
                <a:solidFill>
                  <a:schemeClr val="tx1"/>
                </a:solidFill>
                <a:latin typeface="Tahoma" panose="020B0604030504040204" pitchFamily="34" charset="0"/>
              </a:defRPr>
            </a:lvl1pPr>
            <a:lvl2pPr marL="742950" indent="-285750" defTabSz="954088">
              <a:spcBef>
                <a:spcPct val="20000"/>
              </a:spcBef>
              <a:defRPr sz="1000">
                <a:solidFill>
                  <a:schemeClr val="tx1"/>
                </a:solidFill>
                <a:latin typeface="Tahoma" panose="020B0604030504040204" pitchFamily="34" charset="0"/>
              </a:defRPr>
            </a:lvl2pPr>
            <a:lvl3pPr marL="1143000" indent="-228600" defTabSz="954088">
              <a:spcBef>
                <a:spcPct val="20000"/>
              </a:spcBef>
              <a:defRPr sz="1000">
                <a:solidFill>
                  <a:schemeClr val="tx1"/>
                </a:solidFill>
                <a:latin typeface="Tahoma" panose="020B0604030504040204" pitchFamily="34" charset="0"/>
              </a:defRPr>
            </a:lvl3pPr>
            <a:lvl4pPr marL="1600200" indent="-228600" defTabSz="954088">
              <a:spcBef>
                <a:spcPct val="20000"/>
              </a:spcBef>
              <a:defRPr sz="1000">
                <a:solidFill>
                  <a:schemeClr val="tx1"/>
                </a:solidFill>
                <a:latin typeface="Tahoma" panose="020B0604030504040204" pitchFamily="34" charset="0"/>
              </a:defRPr>
            </a:lvl4pPr>
            <a:lvl5pPr marL="2057400" indent="-228600" defTabSz="954088">
              <a:spcBef>
                <a:spcPct val="20000"/>
              </a:spcBef>
              <a:defRPr sz="1000">
                <a:solidFill>
                  <a:schemeClr val="tx1"/>
                </a:solidFill>
                <a:latin typeface="Tahoma" panose="020B0604030504040204" pitchFamily="34" charset="0"/>
              </a:defRPr>
            </a:lvl5pPr>
            <a:lvl6pPr marL="2514600" indent="-228600" defTabSz="9540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9540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9540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954088"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0"/>
              </a:spcBef>
            </a:pPr>
            <a:r>
              <a:rPr lang="en-US" altLang="de-DE" sz="1400" b="1" dirty="0">
                <a:solidFill>
                  <a:schemeClr val="bg1"/>
                </a:solidFill>
                <a:latin typeface="Gill Sans MT" panose="020B0502020104020203" pitchFamily="34" charset="0"/>
              </a:rPr>
              <a:t>RENEWABLE ENERGY FROM WASTE</a:t>
            </a:r>
            <a:br>
              <a:rPr lang="en-US" altLang="de-DE" sz="1400" b="1" dirty="0">
                <a:solidFill>
                  <a:schemeClr val="bg1"/>
                </a:solidFill>
                <a:latin typeface="Gill Sans MT" panose="020B0502020104020203" pitchFamily="34" charset="0"/>
              </a:rPr>
            </a:br>
            <a:r>
              <a:rPr lang="en-US" altLang="de-DE" sz="1400" b="1" dirty="0">
                <a:solidFill>
                  <a:schemeClr val="bg1"/>
                </a:solidFill>
                <a:latin typeface="Gill Sans MT" panose="020B0502020104020203" pitchFamily="34" charset="0"/>
              </a:rPr>
              <a:t>Material-specific processing</a:t>
            </a:r>
          </a:p>
        </p:txBody>
      </p:sp>
      <p:sp>
        <p:nvSpPr>
          <p:cNvPr id="4112" name="Text Box 20">
            <a:extLst>
              <a:ext uri="{FF2B5EF4-FFF2-40B4-BE49-F238E27FC236}">
                <a16:creationId xmlns:a16="http://schemas.microsoft.com/office/drawing/2014/main" id="{1247DC28-AD0F-4E68-B539-E6ADA849FFAE}"/>
              </a:ext>
            </a:extLst>
          </p:cNvPr>
          <p:cNvSpPr txBox="1">
            <a:spLocks noChangeArrowheads="1"/>
          </p:cNvSpPr>
          <p:nvPr/>
        </p:nvSpPr>
        <p:spPr bwMode="auto">
          <a:xfrm>
            <a:off x="2068513" y="4773613"/>
            <a:ext cx="2260600" cy="196105"/>
          </a:xfrm>
          <a:prstGeom prst="rect">
            <a:avLst/>
          </a:prstGeom>
          <a:solidFill>
            <a:srgbClr val="FAA942"/>
          </a:solidFill>
          <a:ln>
            <a:noFill/>
          </a:ln>
        </p:spPr>
        <p:txBody>
          <a:bodyPr lIns="41806" tIns="20904" rIns="41806" bIns="20904">
            <a:spAutoFit/>
          </a:bodyPr>
          <a:lstStyle>
            <a:lvl1pPr defTabSz="952500">
              <a:spcBef>
                <a:spcPct val="20000"/>
              </a:spcBef>
              <a:defRPr sz="1000">
                <a:solidFill>
                  <a:schemeClr val="tx1"/>
                </a:solidFill>
                <a:latin typeface="Tahoma" panose="020B0604030504040204" pitchFamily="34" charset="0"/>
              </a:defRPr>
            </a:lvl1pPr>
            <a:lvl2pPr marL="742950" indent="-285750" defTabSz="952500">
              <a:spcBef>
                <a:spcPct val="20000"/>
              </a:spcBef>
              <a:defRPr sz="1000">
                <a:solidFill>
                  <a:schemeClr val="tx1"/>
                </a:solidFill>
                <a:latin typeface="Tahoma" panose="020B0604030504040204" pitchFamily="34" charset="0"/>
              </a:defRPr>
            </a:lvl2pPr>
            <a:lvl3pPr marL="1143000" indent="-228600" defTabSz="952500">
              <a:spcBef>
                <a:spcPct val="20000"/>
              </a:spcBef>
              <a:defRPr sz="1000">
                <a:solidFill>
                  <a:schemeClr val="tx1"/>
                </a:solidFill>
                <a:latin typeface="Tahoma" panose="020B0604030504040204" pitchFamily="34" charset="0"/>
              </a:defRPr>
            </a:lvl3pPr>
            <a:lvl4pPr marL="1600200" indent="-228600" defTabSz="952500">
              <a:spcBef>
                <a:spcPct val="20000"/>
              </a:spcBef>
              <a:defRPr sz="1000">
                <a:solidFill>
                  <a:schemeClr val="tx1"/>
                </a:solidFill>
                <a:latin typeface="Tahoma" panose="020B0604030504040204" pitchFamily="34" charset="0"/>
              </a:defRPr>
            </a:lvl4pPr>
            <a:lvl5pPr marL="2057400" indent="-228600" defTabSz="952500">
              <a:spcBef>
                <a:spcPct val="20000"/>
              </a:spcBef>
              <a:defRPr sz="1000">
                <a:solidFill>
                  <a:schemeClr val="tx1"/>
                </a:solidFill>
                <a:latin typeface="Tahoma" panose="020B0604030504040204" pitchFamily="34" charset="0"/>
              </a:defRPr>
            </a:lvl5pPr>
            <a:lvl6pPr marL="2514600" indent="-228600" defTabSz="952500"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952500"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952500"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952500"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50000"/>
              </a:spcBef>
            </a:pPr>
            <a:r>
              <a:rPr lang="de-DE" altLang="de-DE" b="1" dirty="0">
                <a:solidFill>
                  <a:schemeClr val="bg1"/>
                </a:solidFill>
                <a:latin typeface="Gill Sans MT" panose="020B0502020104020203" pitchFamily="34" charset="0"/>
                <a:cs typeface="Arial" panose="020B0604020202020204" pitchFamily="34" charset="0"/>
              </a:rPr>
              <a:t>Ergebnisse</a:t>
            </a:r>
          </a:p>
        </p:txBody>
      </p:sp>
      <p:sp>
        <p:nvSpPr>
          <p:cNvPr id="4113" name="Rectangle 3">
            <a:extLst>
              <a:ext uri="{FF2B5EF4-FFF2-40B4-BE49-F238E27FC236}">
                <a16:creationId xmlns:a16="http://schemas.microsoft.com/office/drawing/2014/main" id="{8C647073-BC1C-4AC6-AA2C-CE28772A8D57}"/>
              </a:ext>
            </a:extLst>
          </p:cNvPr>
          <p:cNvSpPr txBox="1">
            <a:spLocks noChangeArrowheads="1"/>
          </p:cNvSpPr>
          <p:nvPr/>
        </p:nvSpPr>
        <p:spPr bwMode="auto">
          <a:xfrm>
            <a:off x="2168525" y="6392863"/>
            <a:ext cx="2159000" cy="164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6525" tIns="33051" rIns="16525" bIns="33051"/>
          <a:lstStyle>
            <a:lvl1pPr defTabSz="839788">
              <a:spcBef>
                <a:spcPct val="20000"/>
              </a:spcBef>
              <a:defRPr sz="1000">
                <a:solidFill>
                  <a:schemeClr val="tx1"/>
                </a:solidFill>
                <a:latin typeface="Tahoma" panose="020B0604030504040204" pitchFamily="34" charset="0"/>
              </a:defRPr>
            </a:lvl1pPr>
            <a:lvl2pPr marL="742950" indent="-285750" defTabSz="839788">
              <a:spcBef>
                <a:spcPct val="20000"/>
              </a:spcBef>
              <a:defRPr sz="1000">
                <a:solidFill>
                  <a:schemeClr val="tx1"/>
                </a:solidFill>
                <a:latin typeface="Tahoma" panose="020B0604030504040204" pitchFamily="34" charset="0"/>
              </a:defRPr>
            </a:lvl2pPr>
            <a:lvl3pPr marL="1143000" indent="-228600" defTabSz="839788">
              <a:spcBef>
                <a:spcPct val="20000"/>
              </a:spcBef>
              <a:defRPr sz="1000">
                <a:solidFill>
                  <a:schemeClr val="tx1"/>
                </a:solidFill>
                <a:latin typeface="Tahoma" panose="020B0604030504040204" pitchFamily="34" charset="0"/>
              </a:defRPr>
            </a:lvl3pPr>
            <a:lvl4pPr marL="1600200" indent="-228600" defTabSz="839788">
              <a:spcBef>
                <a:spcPct val="20000"/>
              </a:spcBef>
              <a:defRPr sz="1000">
                <a:solidFill>
                  <a:schemeClr val="tx1"/>
                </a:solidFill>
                <a:latin typeface="Tahoma" panose="020B0604030504040204" pitchFamily="34" charset="0"/>
              </a:defRPr>
            </a:lvl4pPr>
            <a:lvl5pPr marL="2057400" indent="-228600" defTabSz="839788">
              <a:spcBef>
                <a:spcPct val="20000"/>
              </a:spcBef>
              <a:defRPr sz="1000">
                <a:solidFill>
                  <a:schemeClr val="tx1"/>
                </a:solidFill>
                <a:latin typeface="Tahoma" panose="020B0604030504040204" pitchFamily="34" charset="0"/>
              </a:defRPr>
            </a:lvl5pPr>
            <a:lvl6pPr marL="2514600" indent="-228600" defTabSz="839788"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839788"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839788"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839788" eaLnBrk="0" fontAlgn="base" hangingPunct="0">
              <a:spcBef>
                <a:spcPct val="20000"/>
              </a:spcBef>
              <a:spcAft>
                <a:spcPct val="0"/>
              </a:spcAft>
              <a:defRPr sz="1000">
                <a:solidFill>
                  <a:schemeClr val="tx1"/>
                </a:solidFill>
                <a:latin typeface="Tahoma" panose="020B0604030504040204" pitchFamily="34" charset="0"/>
              </a:defRPr>
            </a:lvl9pPr>
          </a:lstStyle>
          <a:p>
            <a:pPr algn="just" eaLnBrk="1" hangingPunct="1">
              <a:lnSpc>
                <a:spcPct val="114000"/>
              </a:lnSpc>
              <a:spcBef>
                <a:spcPts val="363"/>
              </a:spcBef>
            </a:pPr>
            <a:r>
              <a:rPr lang="en-US" altLang="de-DE" sz="900">
                <a:latin typeface="Gill Sans MT" panose="020B0502020104020203" pitchFamily="34" charset="0"/>
              </a:rPr>
              <a:t>Heterogeneous wastes are often used energetically as “refuse derived fuel” (RDF) substituting fossil fuels in  certain industry sectors like the cement industry due to the EU emission trading scheme on CO</a:t>
            </a:r>
            <a:r>
              <a:rPr lang="en-US" altLang="de-DE" sz="900" baseline="-25000">
                <a:latin typeface="Gill Sans MT" panose="020B0502020104020203" pitchFamily="34" charset="0"/>
              </a:rPr>
              <a:t>2</a:t>
            </a:r>
            <a:r>
              <a:rPr lang="en-US" altLang="de-DE" sz="900">
                <a:latin typeface="Gill Sans MT" panose="020B0502020104020203" pitchFamily="34" charset="0"/>
              </a:rPr>
              <a:t>. </a:t>
            </a:r>
          </a:p>
          <a:p>
            <a:pPr algn="just" eaLnBrk="1" hangingPunct="1">
              <a:lnSpc>
                <a:spcPct val="114000"/>
              </a:lnSpc>
              <a:spcBef>
                <a:spcPts val="363"/>
              </a:spcBef>
            </a:pPr>
            <a:r>
              <a:rPr lang="en-US" altLang="de-DE" sz="900">
                <a:latin typeface="Gill Sans MT" panose="020B0502020104020203" pitchFamily="34" charset="0"/>
              </a:rPr>
              <a:t>The </a:t>
            </a:r>
            <a:r>
              <a:rPr lang="en-US" altLang="de-DE" sz="900" b="1">
                <a:latin typeface="Gill Sans MT" panose="020B0502020104020203" pitchFamily="34" charset="0"/>
              </a:rPr>
              <a:t>technical applicability of sensor-based sorting </a:t>
            </a:r>
            <a:r>
              <a:rPr lang="en-US" altLang="de-DE" sz="900">
                <a:latin typeface="Gill Sans MT" panose="020B0502020104020203" pitchFamily="34" charset="0"/>
              </a:rPr>
              <a:t>to split heterogeneous waste is evaluated in this work:</a:t>
            </a:r>
          </a:p>
          <a:p>
            <a:pPr algn="just" eaLnBrk="1" hangingPunct="1">
              <a:lnSpc>
                <a:spcPct val="114000"/>
              </a:lnSpc>
              <a:spcBef>
                <a:spcPts val="363"/>
              </a:spcBef>
            </a:pPr>
            <a:r>
              <a:rPr lang="en-US" altLang="de-DE" sz="900">
                <a:latin typeface="Gill Sans MT" panose="020B0502020104020203" pitchFamily="34" charset="0"/>
              </a:rPr>
              <a:t>The material-specific absorption / reflection spectrum in the near infrared (NIR) range is used as separation criterion, in order to </a:t>
            </a:r>
            <a:r>
              <a:rPr lang="en-US" altLang="de-DE" sz="900" b="1">
                <a:latin typeface="Gill Sans MT" panose="020B0502020104020203" pitchFamily="34" charset="0"/>
              </a:rPr>
              <a:t>increased biogenic carbon content</a:t>
            </a:r>
            <a:r>
              <a:rPr lang="en-US" altLang="de-DE" sz="900">
                <a:latin typeface="Gill Sans MT" panose="020B0502020104020203" pitchFamily="34" charset="0"/>
              </a:rPr>
              <a:t>. </a:t>
            </a:r>
          </a:p>
        </p:txBody>
      </p:sp>
      <p:sp>
        <p:nvSpPr>
          <p:cNvPr id="4114" name="Rectangle 3">
            <a:extLst>
              <a:ext uri="{FF2B5EF4-FFF2-40B4-BE49-F238E27FC236}">
                <a16:creationId xmlns:a16="http://schemas.microsoft.com/office/drawing/2014/main" id="{FEE2FDF2-4F53-4931-B8AB-19260C00374A}"/>
              </a:ext>
            </a:extLst>
          </p:cNvPr>
          <p:cNvSpPr txBox="1">
            <a:spLocks noChangeArrowheads="1"/>
          </p:cNvSpPr>
          <p:nvPr/>
        </p:nvSpPr>
        <p:spPr bwMode="auto">
          <a:xfrm>
            <a:off x="142875" y="1712568"/>
            <a:ext cx="1395413" cy="387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72000" tIns="36000" rIns="18000" bIns="36000"/>
          <a:lstStyle>
            <a:lvl1pPr>
              <a:spcBef>
                <a:spcPct val="20000"/>
              </a:spcBef>
              <a:defRPr sz="1000">
                <a:solidFill>
                  <a:schemeClr val="tx1"/>
                </a:solidFill>
                <a:latin typeface="Tahoma" panose="020B0604030504040204" pitchFamily="34" charset="0"/>
              </a:defRPr>
            </a:lvl1pPr>
            <a:lvl2pPr marL="179388" indent="-88900">
              <a:spcBef>
                <a:spcPct val="20000"/>
              </a:spcBef>
              <a:defRPr sz="1000">
                <a:solidFill>
                  <a:schemeClr val="tx1"/>
                </a:solidFill>
                <a:latin typeface="Tahoma" panose="020B0604030504040204" pitchFamily="34" charset="0"/>
              </a:defRPr>
            </a:lvl2pPr>
            <a:lvl3pPr marL="1143000" indent="-228600">
              <a:spcBef>
                <a:spcPct val="20000"/>
              </a:spcBef>
              <a:defRPr sz="1000">
                <a:solidFill>
                  <a:schemeClr val="tx1"/>
                </a:solidFill>
                <a:latin typeface="Tahoma" panose="020B0604030504040204" pitchFamily="34" charset="0"/>
              </a:defRPr>
            </a:lvl3pPr>
            <a:lvl4pPr marL="1600200" indent="-228600">
              <a:spcBef>
                <a:spcPct val="20000"/>
              </a:spcBef>
              <a:defRPr sz="1000">
                <a:solidFill>
                  <a:schemeClr val="tx1"/>
                </a:solidFill>
                <a:latin typeface="Tahoma" panose="020B0604030504040204" pitchFamily="34" charset="0"/>
              </a:defRPr>
            </a:lvl4pPr>
            <a:lvl5pPr marL="2057400" indent="-228600">
              <a:spcBef>
                <a:spcPct val="20000"/>
              </a:spcBef>
              <a:defRPr sz="1000">
                <a:solidFill>
                  <a:schemeClr val="tx1"/>
                </a:solidFill>
                <a:latin typeface="Tahoma" panose="020B0604030504040204" pitchFamily="34" charset="0"/>
              </a:defRPr>
            </a:lvl5pPr>
            <a:lvl6pPr marL="2514600" indent="-228600" eaLnBrk="0" fontAlgn="base" hangingPunct="0">
              <a:spcBef>
                <a:spcPct val="20000"/>
              </a:spcBef>
              <a:spcAft>
                <a:spcPct val="0"/>
              </a:spcAft>
              <a:defRPr sz="1000">
                <a:solidFill>
                  <a:schemeClr val="tx1"/>
                </a:solidFill>
                <a:latin typeface="Tahoma" panose="020B0604030504040204" pitchFamily="34" charset="0"/>
              </a:defRPr>
            </a:lvl6pPr>
            <a:lvl7pPr marL="2971800" indent="-228600" eaLnBrk="0" fontAlgn="base" hangingPunct="0">
              <a:spcBef>
                <a:spcPct val="20000"/>
              </a:spcBef>
              <a:spcAft>
                <a:spcPct val="0"/>
              </a:spcAft>
              <a:defRPr sz="1000">
                <a:solidFill>
                  <a:schemeClr val="tx1"/>
                </a:solidFill>
                <a:latin typeface="Tahoma" panose="020B0604030504040204" pitchFamily="34" charset="0"/>
              </a:defRPr>
            </a:lvl7pPr>
            <a:lvl8pPr marL="3429000" indent="-228600" eaLnBrk="0" fontAlgn="base" hangingPunct="0">
              <a:spcBef>
                <a:spcPct val="20000"/>
              </a:spcBef>
              <a:spcAft>
                <a:spcPct val="0"/>
              </a:spcAft>
              <a:defRPr sz="1000">
                <a:solidFill>
                  <a:schemeClr val="tx1"/>
                </a:solidFill>
                <a:latin typeface="Tahoma" panose="020B0604030504040204" pitchFamily="34" charset="0"/>
              </a:defRPr>
            </a:lvl8pPr>
            <a:lvl9pPr marL="3886200" indent="-228600" eaLnBrk="0" fontAlgn="base" hangingPunct="0">
              <a:spcBef>
                <a:spcPct val="20000"/>
              </a:spcBef>
              <a:spcAft>
                <a:spcPct val="0"/>
              </a:spcAft>
              <a:defRPr sz="1000">
                <a:solidFill>
                  <a:schemeClr val="tx1"/>
                </a:solidFill>
                <a:latin typeface="Tahoma" panose="020B0604030504040204" pitchFamily="34" charset="0"/>
              </a:defRPr>
            </a:lvl9pPr>
          </a:lstStyle>
          <a:p>
            <a:pPr algn="just" eaLnBrk="1" hangingPunct="1">
              <a:lnSpc>
                <a:spcPct val="114000"/>
              </a:lnSpc>
              <a:spcBef>
                <a:spcPts val="400"/>
              </a:spcBef>
            </a:pPr>
            <a:endParaRPr lang="en-US" altLang="de-DE" b="1" dirty="0">
              <a:solidFill>
                <a:srgbClr val="003366"/>
              </a:solidFill>
              <a:latin typeface="Gill Sans MT" panose="020B0502020104020203" pitchFamily="34" charset="0"/>
              <a:cs typeface="Arial" panose="020B0604020202020204" pitchFamily="34" charset="0"/>
            </a:endParaRPr>
          </a:p>
          <a:p>
            <a:pPr algn="just" eaLnBrk="1" hangingPunct="1">
              <a:lnSpc>
                <a:spcPct val="114000"/>
              </a:lnSpc>
              <a:spcBef>
                <a:spcPts val="400"/>
              </a:spcBef>
            </a:pPr>
            <a:endParaRPr lang="en-US" altLang="de-DE" b="1" dirty="0">
              <a:solidFill>
                <a:srgbClr val="003366"/>
              </a:solidFill>
              <a:latin typeface="Gill Sans MT" panose="020B0502020104020203" pitchFamily="34" charset="0"/>
              <a:cs typeface="Arial" panose="020B0604020202020204" pitchFamily="34" charset="0"/>
            </a:endParaRPr>
          </a:p>
          <a:p>
            <a:pPr algn="just" eaLnBrk="1" hangingPunct="1">
              <a:lnSpc>
                <a:spcPct val="114000"/>
              </a:lnSpc>
              <a:spcBef>
                <a:spcPts val="400"/>
              </a:spcBef>
            </a:pPr>
            <a:r>
              <a:rPr lang="en-US" altLang="de-DE" sz="700" b="1" i="1" dirty="0" err="1">
                <a:latin typeface="Gill Sans MT" panose="020B0502020104020203" pitchFamily="34" charset="0"/>
              </a:rPr>
              <a:t>Projektzeitraum</a:t>
            </a:r>
            <a:r>
              <a:rPr lang="en-US" altLang="de-DE" sz="700" b="1" i="1" dirty="0">
                <a:latin typeface="Gill Sans MT" panose="020B0502020104020203" pitchFamily="34" charset="0"/>
              </a:rPr>
              <a:t>:</a:t>
            </a:r>
          </a:p>
          <a:p>
            <a:pPr lvl="1" algn="just" eaLnBrk="1" hangingPunct="1">
              <a:lnSpc>
                <a:spcPct val="114000"/>
              </a:lnSpc>
              <a:spcBef>
                <a:spcPts val="400"/>
              </a:spcBef>
            </a:pPr>
            <a:r>
              <a:rPr lang="en-US" altLang="de-DE" sz="700" dirty="0" err="1">
                <a:latin typeface="Gill Sans MT" panose="020B0502020104020203" pitchFamily="34" charset="0"/>
              </a:rPr>
              <a:t>Beginn</a:t>
            </a:r>
            <a:r>
              <a:rPr lang="en-US" altLang="de-DE" sz="700" dirty="0">
                <a:latin typeface="Gill Sans MT" panose="020B0502020104020203" pitchFamily="34" charset="0"/>
              </a:rPr>
              <a:t>:	</a:t>
            </a:r>
          </a:p>
          <a:p>
            <a:pPr lvl="1" algn="just" eaLnBrk="1" hangingPunct="1">
              <a:lnSpc>
                <a:spcPct val="114000"/>
              </a:lnSpc>
              <a:spcBef>
                <a:spcPts val="400"/>
              </a:spcBef>
            </a:pPr>
            <a:r>
              <a:rPr lang="en-US" altLang="de-DE" sz="700" dirty="0">
                <a:latin typeface="Gill Sans MT" panose="020B0502020104020203" pitchFamily="34" charset="0"/>
              </a:rPr>
              <a:t>(</a:t>
            </a:r>
            <a:r>
              <a:rPr lang="en-US" altLang="de-DE" sz="700" dirty="0" err="1">
                <a:latin typeface="Gill Sans MT" panose="020B0502020104020203" pitchFamily="34" charset="0"/>
              </a:rPr>
              <a:t>gepl</a:t>
            </a:r>
            <a:r>
              <a:rPr lang="en-US" altLang="de-DE" sz="700" dirty="0">
                <a:latin typeface="Gill Sans MT" panose="020B0502020104020203" pitchFamily="34" charset="0"/>
              </a:rPr>
              <a:t>.) Ende:		</a:t>
            </a:r>
          </a:p>
          <a:p>
            <a:pPr algn="just" eaLnBrk="1" hangingPunct="1">
              <a:lnSpc>
                <a:spcPct val="114000"/>
              </a:lnSpc>
              <a:spcBef>
                <a:spcPts val="400"/>
              </a:spcBef>
            </a:pPr>
            <a:r>
              <a:rPr lang="en-US" altLang="de-DE" sz="700" b="1" i="1" dirty="0" err="1">
                <a:latin typeface="Gill Sans MT" panose="020B0502020104020203" pitchFamily="34" charset="0"/>
              </a:rPr>
              <a:t>Auftraggeber</a:t>
            </a:r>
            <a:r>
              <a:rPr lang="en-US" altLang="de-DE" sz="700" b="1" i="1" dirty="0">
                <a:latin typeface="Gill Sans MT" panose="020B0502020104020203" pitchFamily="34" charset="0"/>
              </a:rPr>
              <a:t>/</a:t>
            </a:r>
            <a:r>
              <a:rPr lang="en-US" altLang="de-DE" sz="700" b="1" i="1" dirty="0" err="1">
                <a:latin typeface="Gill Sans MT" panose="020B0502020104020203" pitchFamily="34" charset="0"/>
              </a:rPr>
              <a:t>Förderer</a:t>
            </a:r>
            <a:r>
              <a:rPr lang="en-US" altLang="de-DE" sz="700" b="1" i="1" dirty="0">
                <a:latin typeface="Gill Sans MT" panose="020B0502020104020203" pitchFamily="34" charset="0"/>
              </a:rPr>
              <a:t>:</a:t>
            </a:r>
          </a:p>
          <a:p>
            <a:pPr algn="just" eaLnBrk="1" hangingPunct="1">
              <a:lnSpc>
                <a:spcPct val="114000"/>
              </a:lnSpc>
              <a:spcBef>
                <a:spcPts val="400"/>
              </a:spcBef>
            </a:pPr>
            <a:r>
              <a:rPr lang="en-US" altLang="de-DE" sz="700" dirty="0">
                <a:latin typeface="Gill Sans MT" panose="020B0502020104020203" pitchFamily="34" charset="0"/>
              </a:rPr>
              <a:t>&lt;&lt;Name </a:t>
            </a:r>
            <a:r>
              <a:rPr lang="en-US" altLang="de-DE" sz="700" dirty="0" err="1">
                <a:latin typeface="Gill Sans MT" panose="020B0502020104020203" pitchFamily="34" charset="0"/>
              </a:rPr>
              <a:t>einfügen</a:t>
            </a:r>
            <a:r>
              <a:rPr lang="en-US" altLang="de-DE" sz="700" dirty="0">
                <a:latin typeface="Gill Sans MT" panose="020B0502020104020203" pitchFamily="34" charset="0"/>
              </a:rPr>
              <a:t>&gt;&gt;</a:t>
            </a:r>
          </a:p>
          <a:p>
            <a:pPr algn="just" eaLnBrk="1" hangingPunct="1">
              <a:lnSpc>
                <a:spcPct val="114000"/>
              </a:lnSpc>
              <a:spcBef>
                <a:spcPts val="400"/>
              </a:spcBef>
            </a:pPr>
            <a:r>
              <a:rPr lang="en-US" altLang="de-DE" sz="700" dirty="0">
                <a:latin typeface="Gill Sans MT" panose="020B0502020104020203" pitchFamily="34" charset="0"/>
              </a:rPr>
              <a:t>&lt;&lt;Name </a:t>
            </a:r>
            <a:r>
              <a:rPr lang="en-US" altLang="de-DE" sz="700" dirty="0" err="1">
                <a:latin typeface="Gill Sans MT" panose="020B0502020104020203" pitchFamily="34" charset="0"/>
              </a:rPr>
              <a:t>einfügen</a:t>
            </a:r>
            <a:r>
              <a:rPr lang="en-US" altLang="de-DE" sz="700" dirty="0">
                <a:latin typeface="Gill Sans MT" panose="020B0502020104020203" pitchFamily="34" charset="0"/>
              </a:rPr>
              <a:t>&gt;&gt;</a:t>
            </a:r>
          </a:p>
          <a:p>
            <a:pPr algn="just" eaLnBrk="1" hangingPunct="1">
              <a:lnSpc>
                <a:spcPct val="114000"/>
              </a:lnSpc>
              <a:spcBef>
                <a:spcPts val="400"/>
              </a:spcBef>
            </a:pPr>
            <a:r>
              <a:rPr lang="en-US" altLang="de-DE" sz="700" b="1" i="1" dirty="0" err="1">
                <a:latin typeface="Gill Sans MT" panose="020B0502020104020203" pitchFamily="34" charset="0"/>
              </a:rPr>
              <a:t>Projektpartner</a:t>
            </a:r>
            <a:r>
              <a:rPr lang="en-US" altLang="de-DE" sz="700" b="1" i="1" dirty="0">
                <a:latin typeface="Gill Sans MT" panose="020B0502020104020203" pitchFamily="34" charset="0"/>
              </a:rPr>
              <a:t>:</a:t>
            </a:r>
          </a:p>
          <a:p>
            <a:pPr algn="just" eaLnBrk="1" hangingPunct="1">
              <a:lnSpc>
                <a:spcPct val="114000"/>
              </a:lnSpc>
              <a:spcBef>
                <a:spcPts val="400"/>
              </a:spcBef>
            </a:pPr>
            <a:r>
              <a:rPr lang="en-US" altLang="de-DE" sz="700" dirty="0">
                <a:latin typeface="Gill Sans MT" panose="020B0502020104020203" pitchFamily="34" charset="0"/>
              </a:rPr>
              <a:t>&lt;&lt;Name </a:t>
            </a:r>
            <a:r>
              <a:rPr lang="en-US" altLang="de-DE" sz="700" dirty="0" err="1">
                <a:latin typeface="Gill Sans MT" panose="020B0502020104020203" pitchFamily="34" charset="0"/>
              </a:rPr>
              <a:t>einfügen</a:t>
            </a:r>
            <a:r>
              <a:rPr lang="en-US" altLang="de-DE" sz="700" dirty="0">
                <a:latin typeface="Gill Sans MT" panose="020B0502020104020203" pitchFamily="34" charset="0"/>
              </a:rPr>
              <a:t>&gt;&gt;</a:t>
            </a:r>
          </a:p>
          <a:p>
            <a:pPr algn="just" eaLnBrk="1" hangingPunct="1">
              <a:lnSpc>
                <a:spcPct val="114000"/>
              </a:lnSpc>
              <a:spcBef>
                <a:spcPts val="400"/>
              </a:spcBef>
            </a:pPr>
            <a:r>
              <a:rPr lang="en-US" altLang="de-DE" sz="700" dirty="0">
                <a:latin typeface="Gill Sans MT" panose="020B0502020104020203" pitchFamily="34" charset="0"/>
              </a:rPr>
              <a:t>&lt;&lt;Name </a:t>
            </a:r>
            <a:r>
              <a:rPr lang="en-US" altLang="de-DE" sz="700" dirty="0" err="1">
                <a:latin typeface="Gill Sans MT" panose="020B0502020104020203" pitchFamily="34" charset="0"/>
              </a:rPr>
              <a:t>einfügen</a:t>
            </a:r>
            <a:r>
              <a:rPr lang="en-US" altLang="de-DE" sz="700" dirty="0">
                <a:latin typeface="Gill Sans MT" panose="020B0502020104020203" pitchFamily="34" charset="0"/>
              </a:rPr>
              <a:t>&gt;&gt;</a:t>
            </a:r>
          </a:p>
          <a:p>
            <a:pPr algn="just" eaLnBrk="1" hangingPunct="1">
              <a:lnSpc>
                <a:spcPct val="114000"/>
              </a:lnSpc>
              <a:spcBef>
                <a:spcPts val="400"/>
              </a:spcBef>
            </a:pPr>
            <a:endParaRPr lang="en-US" altLang="de-DE" sz="700" dirty="0">
              <a:latin typeface="Gill Sans MT" panose="020B0502020104020203" pitchFamily="34" charset="0"/>
            </a:endParaRPr>
          </a:p>
          <a:p>
            <a:pPr algn="just" eaLnBrk="1" hangingPunct="1">
              <a:lnSpc>
                <a:spcPct val="114000"/>
              </a:lnSpc>
              <a:spcBef>
                <a:spcPts val="400"/>
              </a:spcBef>
            </a:pPr>
            <a:r>
              <a:rPr lang="en-US" altLang="de-DE" sz="700" b="1" i="1" dirty="0" err="1">
                <a:latin typeface="Gill Sans MT" panose="020B0502020104020203" pitchFamily="34" charset="0"/>
              </a:rPr>
              <a:t>ProjektleiterIn</a:t>
            </a:r>
            <a:r>
              <a:rPr lang="en-US" altLang="de-DE" sz="700" b="1" i="1" dirty="0">
                <a:latin typeface="Gill Sans MT" panose="020B0502020104020203" pitchFamily="34" charset="0"/>
              </a:rPr>
              <a:t>:</a:t>
            </a:r>
          </a:p>
          <a:p>
            <a:pPr algn="just" eaLnBrk="1" hangingPunct="1">
              <a:lnSpc>
                <a:spcPct val="114000"/>
              </a:lnSpc>
              <a:spcBef>
                <a:spcPts val="400"/>
              </a:spcBef>
            </a:pPr>
            <a:r>
              <a:rPr lang="en-US" altLang="de-DE" sz="700" dirty="0">
                <a:latin typeface="Gill Sans MT" panose="020B0502020104020203" pitchFamily="34" charset="0"/>
              </a:rPr>
              <a:t>&lt;&lt;Name </a:t>
            </a:r>
            <a:r>
              <a:rPr lang="en-US" altLang="de-DE" sz="700" dirty="0" err="1">
                <a:latin typeface="Gill Sans MT" panose="020B0502020104020203" pitchFamily="34" charset="0"/>
              </a:rPr>
              <a:t>einfügen</a:t>
            </a:r>
            <a:r>
              <a:rPr lang="en-US" altLang="de-DE" sz="700" dirty="0">
                <a:latin typeface="Gill Sans MT" panose="020B0502020104020203" pitchFamily="34" charset="0"/>
              </a:rPr>
              <a:t>&gt;&gt;</a:t>
            </a:r>
          </a:p>
          <a:p>
            <a:pPr algn="just" eaLnBrk="1" hangingPunct="1">
              <a:lnSpc>
                <a:spcPct val="114000"/>
              </a:lnSpc>
              <a:spcBef>
                <a:spcPts val="400"/>
              </a:spcBef>
            </a:pPr>
            <a:endParaRPr lang="en-US" altLang="de-DE" sz="700" dirty="0">
              <a:latin typeface="Gill Sans MT" panose="020B0502020104020203" pitchFamily="34" charset="0"/>
            </a:endParaRPr>
          </a:p>
          <a:p>
            <a:pPr algn="just" eaLnBrk="1" hangingPunct="1">
              <a:lnSpc>
                <a:spcPct val="114000"/>
              </a:lnSpc>
              <a:spcBef>
                <a:spcPts val="400"/>
              </a:spcBef>
            </a:pPr>
            <a:r>
              <a:rPr lang="en-US" altLang="de-DE" sz="700" b="1" i="1" dirty="0" err="1">
                <a:latin typeface="Gill Sans MT" panose="020B0502020104020203" pitchFamily="34" charset="0"/>
              </a:rPr>
              <a:t>Projektteam</a:t>
            </a:r>
            <a:r>
              <a:rPr lang="en-US" altLang="de-DE" sz="700" b="1" i="1" dirty="0">
                <a:latin typeface="Gill Sans MT" panose="020B0502020104020203" pitchFamily="34" charset="0"/>
              </a:rPr>
              <a:t>:</a:t>
            </a:r>
          </a:p>
          <a:p>
            <a:pPr algn="just" eaLnBrk="1" hangingPunct="1">
              <a:lnSpc>
                <a:spcPct val="114000"/>
              </a:lnSpc>
              <a:spcBef>
                <a:spcPts val="400"/>
              </a:spcBef>
            </a:pPr>
            <a:r>
              <a:rPr lang="en-US" altLang="de-DE" sz="700" dirty="0">
                <a:latin typeface="Gill Sans MT" panose="020B0502020104020203" pitchFamily="34" charset="0"/>
              </a:rPr>
              <a:t>&lt;&lt;</a:t>
            </a:r>
            <a:r>
              <a:rPr lang="en-US" altLang="de-DE" sz="700" dirty="0" err="1">
                <a:latin typeface="Gill Sans MT" panose="020B0502020104020203" pitchFamily="34" charset="0"/>
              </a:rPr>
              <a:t>Namen</a:t>
            </a:r>
            <a:r>
              <a:rPr lang="en-US" altLang="de-DE" sz="700" dirty="0">
                <a:latin typeface="Gill Sans MT" panose="020B0502020104020203" pitchFamily="34" charset="0"/>
              </a:rPr>
              <a:t> </a:t>
            </a:r>
            <a:r>
              <a:rPr lang="en-US" altLang="de-DE" sz="700" dirty="0" err="1">
                <a:latin typeface="Gill Sans MT" panose="020B0502020104020203" pitchFamily="34" charset="0"/>
              </a:rPr>
              <a:t>einfügen</a:t>
            </a:r>
            <a:r>
              <a:rPr lang="en-US" altLang="de-DE" sz="700" dirty="0">
                <a:latin typeface="Gill Sans MT" panose="020B0502020104020203" pitchFamily="34" charset="0"/>
              </a:rPr>
              <a:t>&gt;&gt;</a:t>
            </a:r>
          </a:p>
          <a:p>
            <a:pPr algn="just" eaLnBrk="1" hangingPunct="1">
              <a:lnSpc>
                <a:spcPct val="114000"/>
              </a:lnSpc>
              <a:spcBef>
                <a:spcPts val="400"/>
              </a:spcBef>
            </a:pPr>
            <a:r>
              <a:rPr lang="en-US" altLang="de-DE" sz="700" dirty="0">
                <a:latin typeface="Gill Sans MT" panose="020B0502020104020203" pitchFamily="34" charset="0"/>
              </a:rPr>
              <a:t>&lt;&lt;</a:t>
            </a:r>
            <a:r>
              <a:rPr lang="en-US" altLang="de-DE" sz="700" dirty="0" err="1">
                <a:latin typeface="Gill Sans MT" panose="020B0502020104020203" pitchFamily="34" charset="0"/>
              </a:rPr>
              <a:t>Namen</a:t>
            </a:r>
            <a:r>
              <a:rPr lang="en-US" altLang="de-DE" sz="700" dirty="0">
                <a:latin typeface="Gill Sans MT" panose="020B0502020104020203" pitchFamily="34" charset="0"/>
              </a:rPr>
              <a:t> </a:t>
            </a:r>
            <a:r>
              <a:rPr lang="en-US" altLang="de-DE" sz="700" dirty="0" err="1">
                <a:latin typeface="Gill Sans MT" panose="020B0502020104020203" pitchFamily="34" charset="0"/>
              </a:rPr>
              <a:t>einfügen</a:t>
            </a:r>
            <a:r>
              <a:rPr lang="en-US" altLang="de-DE" sz="700" dirty="0">
                <a:latin typeface="Gill Sans MT" panose="020B0502020104020203" pitchFamily="34" charset="0"/>
              </a:rPr>
              <a:t>&gt;&gt;</a:t>
            </a:r>
          </a:p>
          <a:p>
            <a:pPr algn="just" eaLnBrk="1" hangingPunct="1">
              <a:lnSpc>
                <a:spcPct val="114000"/>
              </a:lnSpc>
              <a:spcBef>
                <a:spcPts val="400"/>
              </a:spcBef>
            </a:pPr>
            <a:r>
              <a:rPr lang="en-US" altLang="de-DE" sz="700" dirty="0">
                <a:latin typeface="Gill Sans MT" panose="020B0502020104020203" pitchFamily="34" charset="0"/>
              </a:rPr>
              <a:t>&lt;&lt;</a:t>
            </a:r>
            <a:r>
              <a:rPr lang="en-US" altLang="de-DE" sz="700" dirty="0" err="1">
                <a:latin typeface="Gill Sans MT" panose="020B0502020104020203" pitchFamily="34" charset="0"/>
              </a:rPr>
              <a:t>Namen</a:t>
            </a:r>
            <a:r>
              <a:rPr lang="en-US" altLang="de-DE" sz="700" dirty="0">
                <a:latin typeface="Gill Sans MT" panose="020B0502020104020203" pitchFamily="34" charset="0"/>
              </a:rPr>
              <a:t> </a:t>
            </a:r>
            <a:r>
              <a:rPr lang="en-US" altLang="de-DE" sz="700" dirty="0" err="1">
                <a:latin typeface="Gill Sans MT" panose="020B0502020104020203" pitchFamily="34" charset="0"/>
              </a:rPr>
              <a:t>einfügen</a:t>
            </a:r>
            <a:r>
              <a:rPr lang="en-US" altLang="de-DE" sz="700" dirty="0">
                <a:latin typeface="Gill Sans MT" panose="020B0502020104020203" pitchFamily="34" charset="0"/>
              </a:rPr>
              <a:t>&gt;&gt;</a:t>
            </a:r>
          </a:p>
          <a:p>
            <a:pPr algn="just" eaLnBrk="1" hangingPunct="1">
              <a:lnSpc>
                <a:spcPct val="114000"/>
              </a:lnSpc>
              <a:spcBef>
                <a:spcPts val="400"/>
              </a:spcBef>
            </a:pPr>
            <a:r>
              <a:rPr lang="en-US" altLang="de-DE" sz="700" dirty="0">
                <a:latin typeface="Gill Sans MT" panose="020B0502020104020203" pitchFamily="34" charset="0"/>
              </a:rPr>
              <a:t>&lt;&lt;</a:t>
            </a:r>
            <a:r>
              <a:rPr lang="en-US" altLang="de-DE" sz="700" dirty="0" err="1">
                <a:latin typeface="Gill Sans MT" panose="020B0502020104020203" pitchFamily="34" charset="0"/>
              </a:rPr>
              <a:t>Namen</a:t>
            </a:r>
            <a:r>
              <a:rPr lang="en-US" altLang="de-DE" sz="700" dirty="0">
                <a:latin typeface="Gill Sans MT" panose="020B0502020104020203" pitchFamily="34" charset="0"/>
              </a:rPr>
              <a:t> </a:t>
            </a:r>
            <a:r>
              <a:rPr lang="en-US" altLang="de-DE" sz="700" dirty="0" err="1">
                <a:latin typeface="Gill Sans MT" panose="020B0502020104020203" pitchFamily="34" charset="0"/>
              </a:rPr>
              <a:t>einfügen</a:t>
            </a:r>
            <a:r>
              <a:rPr lang="en-US" altLang="de-DE" sz="700" dirty="0">
                <a:latin typeface="Gill Sans MT" panose="020B0502020104020203" pitchFamily="34" charset="0"/>
              </a:rPr>
              <a:t>&gt;&gt;</a:t>
            </a:r>
          </a:p>
        </p:txBody>
      </p:sp>
      <p:sp>
        <p:nvSpPr>
          <p:cNvPr id="4115" name="Rectangle 3">
            <a:extLst>
              <a:ext uri="{FF2B5EF4-FFF2-40B4-BE49-F238E27FC236}">
                <a16:creationId xmlns:a16="http://schemas.microsoft.com/office/drawing/2014/main" id="{1CEBB5B3-7E6B-4BAE-B864-D34A2E946054}"/>
              </a:ext>
            </a:extLst>
          </p:cNvPr>
          <p:cNvSpPr txBox="1">
            <a:spLocks noChangeArrowheads="1"/>
          </p:cNvSpPr>
          <p:nvPr/>
        </p:nvSpPr>
        <p:spPr bwMode="auto">
          <a:xfrm>
            <a:off x="188913" y="8013700"/>
            <a:ext cx="1395412"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72000" tIns="36000" rIns="18000" bIns="36000"/>
          <a:lstStyle>
            <a:lvl1pPr>
              <a:spcBef>
                <a:spcPct val="20000"/>
              </a:spcBef>
              <a:defRPr sz="1000">
                <a:solidFill>
                  <a:schemeClr val="tx1"/>
                </a:solidFill>
                <a:latin typeface="Tahoma" panose="020B0604030504040204" pitchFamily="34" charset="0"/>
              </a:defRPr>
            </a:lvl1pPr>
            <a:lvl2pPr marL="742950" indent="-285750">
              <a:spcBef>
                <a:spcPct val="20000"/>
              </a:spcBef>
              <a:defRPr sz="1000">
                <a:solidFill>
                  <a:schemeClr val="tx1"/>
                </a:solidFill>
                <a:latin typeface="Tahoma" panose="020B0604030504040204" pitchFamily="34" charset="0"/>
              </a:defRPr>
            </a:lvl2pPr>
            <a:lvl3pPr marL="1143000" indent="-228600">
              <a:spcBef>
                <a:spcPct val="20000"/>
              </a:spcBef>
              <a:defRPr sz="1000">
                <a:solidFill>
                  <a:schemeClr val="tx1"/>
                </a:solidFill>
                <a:latin typeface="Tahoma" panose="020B0604030504040204" pitchFamily="34" charset="0"/>
              </a:defRPr>
            </a:lvl3pPr>
            <a:lvl4pPr marL="1600200" indent="-228600">
              <a:spcBef>
                <a:spcPct val="20000"/>
              </a:spcBef>
              <a:defRPr sz="1000">
                <a:solidFill>
                  <a:schemeClr val="tx1"/>
                </a:solidFill>
                <a:latin typeface="Tahoma" panose="020B0604030504040204" pitchFamily="34" charset="0"/>
              </a:defRPr>
            </a:lvl4pPr>
            <a:lvl5pPr marL="2057400" indent="-228600">
              <a:spcBef>
                <a:spcPct val="20000"/>
              </a:spcBef>
              <a:defRPr sz="1000">
                <a:solidFill>
                  <a:schemeClr val="tx1"/>
                </a:solidFill>
                <a:latin typeface="Tahoma" panose="020B0604030504040204" pitchFamily="34" charset="0"/>
              </a:defRPr>
            </a:lvl5pPr>
            <a:lvl6pPr marL="2514600" indent="-228600" eaLnBrk="0" fontAlgn="base" hangingPunct="0">
              <a:spcBef>
                <a:spcPct val="20000"/>
              </a:spcBef>
              <a:spcAft>
                <a:spcPct val="0"/>
              </a:spcAft>
              <a:defRPr sz="1000">
                <a:solidFill>
                  <a:schemeClr val="tx1"/>
                </a:solidFill>
                <a:latin typeface="Tahoma" panose="020B0604030504040204" pitchFamily="34" charset="0"/>
              </a:defRPr>
            </a:lvl6pPr>
            <a:lvl7pPr marL="2971800" indent="-228600" eaLnBrk="0" fontAlgn="base" hangingPunct="0">
              <a:spcBef>
                <a:spcPct val="20000"/>
              </a:spcBef>
              <a:spcAft>
                <a:spcPct val="0"/>
              </a:spcAft>
              <a:defRPr sz="1000">
                <a:solidFill>
                  <a:schemeClr val="tx1"/>
                </a:solidFill>
                <a:latin typeface="Tahoma" panose="020B0604030504040204" pitchFamily="34" charset="0"/>
              </a:defRPr>
            </a:lvl7pPr>
            <a:lvl8pPr marL="3429000" indent="-228600" eaLnBrk="0" fontAlgn="base" hangingPunct="0">
              <a:spcBef>
                <a:spcPct val="20000"/>
              </a:spcBef>
              <a:spcAft>
                <a:spcPct val="0"/>
              </a:spcAft>
              <a:defRPr sz="1000">
                <a:solidFill>
                  <a:schemeClr val="tx1"/>
                </a:solidFill>
                <a:latin typeface="Tahoma" panose="020B0604030504040204" pitchFamily="34" charset="0"/>
              </a:defRPr>
            </a:lvl8pPr>
            <a:lvl9pPr marL="3886200" indent="-228600"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0"/>
              </a:spcBef>
            </a:pPr>
            <a:r>
              <a:rPr lang="de-AT" altLang="de-DE" sz="700" b="1" dirty="0">
                <a:latin typeface="Gill Sans MT" panose="020B0502020104020203" pitchFamily="34" charset="0"/>
              </a:rPr>
              <a:t>Kontakt</a:t>
            </a:r>
          </a:p>
          <a:p>
            <a:pPr eaLnBrk="1" hangingPunct="1">
              <a:spcBef>
                <a:spcPct val="0"/>
              </a:spcBef>
            </a:pPr>
            <a:r>
              <a:rPr lang="de-AT" altLang="de-DE" sz="700" dirty="0">
                <a:latin typeface="Gill Sans MT" panose="020B0502020104020203" pitchFamily="34" charset="0"/>
              </a:rPr>
              <a:t>N.N.</a:t>
            </a:r>
          </a:p>
          <a:p>
            <a:pPr eaLnBrk="1" hangingPunct="1">
              <a:spcBef>
                <a:spcPct val="0"/>
              </a:spcBef>
            </a:pPr>
            <a:r>
              <a:rPr lang="de-AT" altLang="de-DE" sz="700" b="1" dirty="0">
                <a:latin typeface="Gill Sans MT" panose="020B0502020104020203" pitchFamily="34" charset="0"/>
              </a:rPr>
              <a:t>Telefon:</a:t>
            </a:r>
          </a:p>
          <a:p>
            <a:pPr eaLnBrk="1" hangingPunct="1">
              <a:spcBef>
                <a:spcPct val="0"/>
              </a:spcBef>
            </a:pPr>
            <a:r>
              <a:rPr lang="de-AT" altLang="de-DE" sz="700" dirty="0">
                <a:latin typeface="Gill Sans MT" panose="020B0502020104020203" pitchFamily="34" charset="0"/>
              </a:rPr>
              <a:t>+43 (0)3357/45370</a:t>
            </a:r>
            <a:br>
              <a:rPr lang="de-AT" altLang="de-DE" sz="700" dirty="0">
                <a:latin typeface="Gill Sans MT" panose="020B0502020104020203" pitchFamily="34" charset="0"/>
              </a:rPr>
            </a:br>
            <a:r>
              <a:rPr lang="de-AT" altLang="de-DE" sz="700" b="1" dirty="0">
                <a:latin typeface="Gill Sans MT" panose="020B0502020104020203" pitchFamily="34" charset="0"/>
              </a:rPr>
              <a:t>E-Mail:</a:t>
            </a:r>
          </a:p>
          <a:p>
            <a:pPr eaLnBrk="1" hangingPunct="1">
              <a:spcBef>
                <a:spcPct val="0"/>
              </a:spcBef>
            </a:pPr>
            <a:r>
              <a:rPr lang="de-AT" altLang="de-DE" sz="700" dirty="0">
                <a:latin typeface="Gill Sans MT" panose="020B0502020104020203" pitchFamily="34" charset="0"/>
                <a:hlinkClick r:id="rId3"/>
              </a:rPr>
              <a:t>forschung@fh-burgenland.at</a:t>
            </a:r>
            <a:endParaRPr lang="en-US" altLang="de-DE" sz="700" dirty="0">
              <a:latin typeface="Gill Sans MT" panose="020B0502020104020203" pitchFamily="34" charset="0"/>
            </a:endParaRPr>
          </a:p>
        </p:txBody>
      </p:sp>
      <p:sp>
        <p:nvSpPr>
          <p:cNvPr id="20" name="Text Box 20">
            <a:extLst>
              <a:ext uri="{FF2B5EF4-FFF2-40B4-BE49-F238E27FC236}">
                <a16:creationId xmlns:a16="http://schemas.microsoft.com/office/drawing/2014/main" id="{8D3854C6-AF3E-4DC0-B703-463116EA5190}"/>
              </a:ext>
            </a:extLst>
          </p:cNvPr>
          <p:cNvSpPr txBox="1">
            <a:spLocks noChangeArrowheads="1"/>
          </p:cNvSpPr>
          <p:nvPr/>
        </p:nvSpPr>
        <p:spPr bwMode="auto">
          <a:xfrm>
            <a:off x="138951" y="1788768"/>
            <a:ext cx="1608441" cy="196105"/>
          </a:xfrm>
          <a:prstGeom prst="rect">
            <a:avLst/>
          </a:prstGeom>
          <a:solidFill>
            <a:srgbClr val="FAA942"/>
          </a:solidFill>
          <a:ln>
            <a:noFill/>
          </a:ln>
        </p:spPr>
        <p:txBody>
          <a:bodyPr wrap="square" lIns="41806" tIns="20904" rIns="41806" bIns="20904">
            <a:spAutoFit/>
          </a:bodyPr>
          <a:lstStyle>
            <a:lvl1pPr defTabSz="952500">
              <a:spcBef>
                <a:spcPct val="20000"/>
              </a:spcBef>
              <a:defRPr sz="1000">
                <a:solidFill>
                  <a:schemeClr val="tx1"/>
                </a:solidFill>
                <a:latin typeface="Tahoma" panose="020B0604030504040204" pitchFamily="34" charset="0"/>
              </a:defRPr>
            </a:lvl1pPr>
            <a:lvl2pPr marL="742950" indent="-285750" defTabSz="952500">
              <a:spcBef>
                <a:spcPct val="20000"/>
              </a:spcBef>
              <a:defRPr sz="1000">
                <a:solidFill>
                  <a:schemeClr val="tx1"/>
                </a:solidFill>
                <a:latin typeface="Tahoma" panose="020B0604030504040204" pitchFamily="34" charset="0"/>
              </a:defRPr>
            </a:lvl2pPr>
            <a:lvl3pPr marL="1143000" indent="-228600" defTabSz="952500">
              <a:spcBef>
                <a:spcPct val="20000"/>
              </a:spcBef>
              <a:defRPr sz="1000">
                <a:solidFill>
                  <a:schemeClr val="tx1"/>
                </a:solidFill>
                <a:latin typeface="Tahoma" panose="020B0604030504040204" pitchFamily="34" charset="0"/>
              </a:defRPr>
            </a:lvl3pPr>
            <a:lvl4pPr marL="1600200" indent="-228600" defTabSz="952500">
              <a:spcBef>
                <a:spcPct val="20000"/>
              </a:spcBef>
              <a:defRPr sz="1000">
                <a:solidFill>
                  <a:schemeClr val="tx1"/>
                </a:solidFill>
                <a:latin typeface="Tahoma" panose="020B0604030504040204" pitchFamily="34" charset="0"/>
              </a:defRPr>
            </a:lvl4pPr>
            <a:lvl5pPr marL="2057400" indent="-228600" defTabSz="952500">
              <a:spcBef>
                <a:spcPct val="20000"/>
              </a:spcBef>
              <a:defRPr sz="1000">
                <a:solidFill>
                  <a:schemeClr val="tx1"/>
                </a:solidFill>
                <a:latin typeface="Tahoma" panose="020B0604030504040204" pitchFamily="34" charset="0"/>
              </a:defRPr>
            </a:lvl5pPr>
            <a:lvl6pPr marL="2514600" indent="-228600" defTabSz="952500" eaLnBrk="0" fontAlgn="base" hangingPunct="0">
              <a:spcBef>
                <a:spcPct val="20000"/>
              </a:spcBef>
              <a:spcAft>
                <a:spcPct val="0"/>
              </a:spcAft>
              <a:defRPr sz="1000">
                <a:solidFill>
                  <a:schemeClr val="tx1"/>
                </a:solidFill>
                <a:latin typeface="Tahoma" panose="020B0604030504040204" pitchFamily="34" charset="0"/>
              </a:defRPr>
            </a:lvl6pPr>
            <a:lvl7pPr marL="2971800" indent="-228600" defTabSz="952500" eaLnBrk="0" fontAlgn="base" hangingPunct="0">
              <a:spcBef>
                <a:spcPct val="20000"/>
              </a:spcBef>
              <a:spcAft>
                <a:spcPct val="0"/>
              </a:spcAft>
              <a:defRPr sz="1000">
                <a:solidFill>
                  <a:schemeClr val="tx1"/>
                </a:solidFill>
                <a:latin typeface="Tahoma" panose="020B0604030504040204" pitchFamily="34" charset="0"/>
              </a:defRPr>
            </a:lvl7pPr>
            <a:lvl8pPr marL="3429000" indent="-228600" defTabSz="952500" eaLnBrk="0" fontAlgn="base" hangingPunct="0">
              <a:spcBef>
                <a:spcPct val="20000"/>
              </a:spcBef>
              <a:spcAft>
                <a:spcPct val="0"/>
              </a:spcAft>
              <a:defRPr sz="1000">
                <a:solidFill>
                  <a:schemeClr val="tx1"/>
                </a:solidFill>
                <a:latin typeface="Tahoma" panose="020B0604030504040204" pitchFamily="34" charset="0"/>
              </a:defRPr>
            </a:lvl8pPr>
            <a:lvl9pPr marL="3886200" indent="-228600" defTabSz="952500" eaLnBrk="0" fontAlgn="base" hangingPunct="0">
              <a:spcBef>
                <a:spcPct val="20000"/>
              </a:spcBef>
              <a:spcAft>
                <a:spcPct val="0"/>
              </a:spcAft>
              <a:defRPr sz="1000">
                <a:solidFill>
                  <a:schemeClr val="tx1"/>
                </a:solidFill>
                <a:latin typeface="Tahoma" panose="020B0604030504040204" pitchFamily="34" charset="0"/>
              </a:defRPr>
            </a:lvl9pPr>
          </a:lstStyle>
          <a:p>
            <a:pPr eaLnBrk="1" hangingPunct="1">
              <a:spcBef>
                <a:spcPct val="50000"/>
              </a:spcBef>
            </a:pPr>
            <a:r>
              <a:rPr lang="de-DE" altLang="de-DE" b="1" dirty="0">
                <a:solidFill>
                  <a:schemeClr val="bg1"/>
                </a:solidFill>
                <a:latin typeface="Gill Sans MT" panose="020B0502020104020203" pitchFamily="34" charset="0"/>
                <a:cs typeface="Arial" panose="020B0604020202020204" pitchFamily="34" charset="0"/>
              </a:rPr>
              <a:t>Projektinformation</a:t>
            </a:r>
          </a:p>
        </p:txBody>
      </p:sp>
    </p:spTree>
  </p:cSld>
  <p:clrMapOvr>
    <a:masterClrMapping/>
  </p:clrMapOvr>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Tahoma"/>
        <a:ea typeface=""/>
        <a:cs typeface=""/>
      </a:majorFont>
      <a:minorFont>
        <a:latin typeface="Tahom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165600" rtl="0" eaLnBrk="1" fontAlgn="base" latinLnBrk="0" hangingPunct="1">
          <a:lnSpc>
            <a:spcPct val="100000"/>
          </a:lnSpc>
          <a:spcBef>
            <a:spcPct val="0"/>
          </a:spcBef>
          <a:spcAft>
            <a:spcPct val="0"/>
          </a:spcAft>
          <a:buClrTx/>
          <a:buSzTx/>
          <a:buFontTx/>
          <a:buNone/>
          <a:tabLst/>
          <a:defRPr kumimoji="0" lang="de-DE" sz="83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165600" rtl="0" eaLnBrk="1" fontAlgn="base" latinLnBrk="0" hangingPunct="1">
          <a:lnSpc>
            <a:spcPct val="100000"/>
          </a:lnSpc>
          <a:spcBef>
            <a:spcPct val="0"/>
          </a:spcBef>
          <a:spcAft>
            <a:spcPct val="0"/>
          </a:spcAft>
          <a:buClrTx/>
          <a:buSzTx/>
          <a:buFontTx/>
          <a:buNone/>
          <a:tabLst/>
          <a:defRPr kumimoji="0" lang="de-DE" sz="8300" b="0" i="0" u="none" strike="noStrike" cap="none" normalizeH="0" baseline="0" smtClean="0">
            <a:ln>
              <a:noFill/>
            </a:ln>
            <a:solidFill>
              <a:schemeClr val="tx1"/>
            </a:solidFill>
            <a:effectLst/>
            <a:latin typeface="Arial"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454</Words>
  <Application>Microsoft Office PowerPoint</Application>
  <PresentationFormat>A4-Papier (210 x 297 mm)</PresentationFormat>
  <Paragraphs>46</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Tahoma</vt:lpstr>
      <vt:lpstr>ArialNarrow-Bold</vt:lpstr>
      <vt:lpstr>Standarddesign</vt:lpstr>
      <vt:lpstr>PowerPoint-Präsentation</vt:lpstr>
    </vt:vector>
  </TitlesOfParts>
  <Company>FH-Pinkafeld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Hildegard Gremmel</dc:creator>
  <cp:lastModifiedBy>Reinprecht Sarah</cp:lastModifiedBy>
  <cp:revision>221</cp:revision>
  <dcterms:created xsi:type="dcterms:W3CDTF">2004-03-04T09:15:01Z</dcterms:created>
  <dcterms:modified xsi:type="dcterms:W3CDTF">2021-01-12T12:04:15Z</dcterms:modified>
</cp:coreProperties>
</file>