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4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5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6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7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8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3" r:id="rId1"/>
    <p:sldMasterId id="2147483779" r:id="rId2"/>
    <p:sldMasterId id="2147483786" r:id="rId3"/>
    <p:sldMasterId id="2147483793" r:id="rId4"/>
    <p:sldMasterId id="2147483800" r:id="rId5"/>
    <p:sldMasterId id="2147483807" r:id="rId6"/>
    <p:sldMasterId id="2147483822" r:id="rId7"/>
    <p:sldMasterId id="2147483834" r:id="rId8"/>
    <p:sldMasterId id="2147483855" r:id="rId9"/>
  </p:sldMasterIdLst>
  <p:notesMasterIdLst>
    <p:notesMasterId r:id="rId22"/>
  </p:notesMasterIdLst>
  <p:sldIdLst>
    <p:sldId id="282" r:id="rId10"/>
    <p:sldId id="622" r:id="rId11"/>
    <p:sldId id="257" r:id="rId12"/>
    <p:sldId id="258" r:id="rId13"/>
    <p:sldId id="678" r:id="rId14"/>
    <p:sldId id="260" r:id="rId15"/>
    <p:sldId id="586" r:id="rId16"/>
    <p:sldId id="270" r:id="rId17"/>
    <p:sldId id="271" r:id="rId18"/>
    <p:sldId id="272" r:id="rId19"/>
    <p:sldId id="273" r:id="rId20"/>
    <p:sldId id="674" r:id="rId2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A69"/>
    <a:srgbClr val="005081"/>
    <a:srgbClr val="0EACD5"/>
    <a:srgbClr val="93B94A"/>
    <a:srgbClr val="FAA942"/>
    <a:srgbClr val="EC66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16" autoAdjust="0"/>
    <p:restoredTop sz="94660"/>
  </p:normalViewPr>
  <p:slideViewPr>
    <p:cSldViewPr snapToGrid="0" showGuides="1">
      <p:cViewPr varScale="1">
        <p:scale>
          <a:sx n="111" d="100"/>
          <a:sy n="111" d="100"/>
        </p:scale>
        <p:origin x="882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presProps" Target="pres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1328FA-D513-474A-9414-58CCBADCB715}" type="datetimeFigureOut">
              <a:rPr lang="de-DE" smtClean="0"/>
              <a:t>04.09.2023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FDDEA2-58A5-4C53-A1B6-D6A29C27D54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3944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A1477A-30DB-49F8-AB9B-29CEE69704CC}" type="slidenum">
              <a:rPr kumimoji="0" lang="de-DE" alt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de-DE" alt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57178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3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3.pn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3.png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17">
            <a:extLst>
              <a:ext uri="{FF2B5EF4-FFF2-40B4-BE49-F238E27FC236}">
                <a16:creationId xmlns:a16="http://schemas.microsoft.com/office/drawing/2014/main" id="{6EE49B4B-39F9-454C-892E-427C0AD451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33892"/>
            <a:ext cx="12192000" cy="6624108"/>
          </a:xfrm>
          <a:prstGeom prst="rect">
            <a:avLst/>
          </a:prstGeom>
        </p:spPr>
      </p:pic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4744AD34-5344-4EF4-9C44-3CB92462DBE6}"/>
              </a:ext>
            </a:extLst>
          </p:cNvPr>
          <p:cNvGrpSpPr/>
          <p:nvPr/>
        </p:nvGrpSpPr>
        <p:grpSpPr>
          <a:xfrm>
            <a:off x="-9728" y="-9331"/>
            <a:ext cx="12206538" cy="246834"/>
            <a:chOff x="0" y="0"/>
            <a:chExt cx="12206538" cy="246834"/>
          </a:xfrm>
        </p:grpSpPr>
        <p:sp>
          <p:nvSpPr>
            <p:cNvPr id="10" name="Rechteck 9">
              <a:extLst>
                <a:ext uri="{FF2B5EF4-FFF2-40B4-BE49-F238E27FC236}">
                  <a16:creationId xmlns:a16="http://schemas.microsoft.com/office/drawing/2014/main" id="{F92D94AF-97AD-40DE-9A4C-F817A0434BBD}"/>
                </a:ext>
              </a:extLst>
            </p:cNvPr>
            <p:cNvSpPr/>
            <p:nvPr/>
          </p:nvSpPr>
          <p:spPr>
            <a:xfrm>
              <a:off x="2441308" y="0"/>
              <a:ext cx="2441308" cy="246834"/>
            </a:xfrm>
            <a:prstGeom prst="rect">
              <a:avLst/>
            </a:prstGeom>
            <a:solidFill>
              <a:srgbClr val="0EAC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id="{AD51263D-1E24-451C-A55E-27E25C213081}"/>
                </a:ext>
              </a:extLst>
            </p:cNvPr>
            <p:cNvSpPr/>
            <p:nvPr/>
          </p:nvSpPr>
          <p:spPr>
            <a:xfrm>
              <a:off x="0" y="0"/>
              <a:ext cx="2441308" cy="246834"/>
            </a:xfrm>
            <a:prstGeom prst="rect">
              <a:avLst/>
            </a:prstGeom>
            <a:solidFill>
              <a:srgbClr val="2162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819F3F10-6587-4B27-8DC3-5C9500AD8289}"/>
                </a:ext>
              </a:extLst>
            </p:cNvPr>
            <p:cNvSpPr/>
            <p:nvPr/>
          </p:nvSpPr>
          <p:spPr>
            <a:xfrm>
              <a:off x="7323923" y="0"/>
              <a:ext cx="2441308" cy="246834"/>
            </a:xfrm>
            <a:prstGeom prst="rect">
              <a:avLst/>
            </a:prstGeom>
            <a:solidFill>
              <a:srgbClr val="93B9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" name="Rechteck 12">
              <a:extLst>
                <a:ext uri="{FF2B5EF4-FFF2-40B4-BE49-F238E27FC236}">
                  <a16:creationId xmlns:a16="http://schemas.microsoft.com/office/drawing/2014/main" id="{3DB73E35-D564-49EE-8678-2F0B3B42EC57}"/>
                </a:ext>
              </a:extLst>
            </p:cNvPr>
            <p:cNvSpPr/>
            <p:nvPr/>
          </p:nvSpPr>
          <p:spPr>
            <a:xfrm>
              <a:off x="4882615" y="0"/>
              <a:ext cx="2441308" cy="246834"/>
            </a:xfrm>
            <a:prstGeom prst="rect">
              <a:avLst/>
            </a:prstGeom>
            <a:solidFill>
              <a:srgbClr val="FAA9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4" name="Rechteck 13">
              <a:extLst>
                <a:ext uri="{FF2B5EF4-FFF2-40B4-BE49-F238E27FC236}">
                  <a16:creationId xmlns:a16="http://schemas.microsoft.com/office/drawing/2014/main" id="{9C20E4A8-21F3-459A-A937-B266346B65F4}"/>
                </a:ext>
              </a:extLst>
            </p:cNvPr>
            <p:cNvSpPr/>
            <p:nvPr/>
          </p:nvSpPr>
          <p:spPr>
            <a:xfrm>
              <a:off x="9765230" y="0"/>
              <a:ext cx="2441308" cy="246834"/>
            </a:xfrm>
            <a:prstGeom prst="rect">
              <a:avLst/>
            </a:prstGeom>
            <a:solidFill>
              <a:srgbClr val="008A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F8015B26-8BE7-4FE5-8ADE-A941ACD5181C}"/>
              </a:ext>
            </a:extLst>
          </p:cNvPr>
          <p:cNvGrpSpPr/>
          <p:nvPr userDrawn="1"/>
        </p:nvGrpSpPr>
        <p:grpSpPr>
          <a:xfrm>
            <a:off x="-9728" y="-9331"/>
            <a:ext cx="12206538" cy="246834"/>
            <a:chOff x="0" y="0"/>
            <a:chExt cx="12206538" cy="246834"/>
          </a:xfrm>
        </p:grpSpPr>
        <p:sp>
          <p:nvSpPr>
            <p:cNvPr id="17" name="Rechteck 16">
              <a:extLst>
                <a:ext uri="{FF2B5EF4-FFF2-40B4-BE49-F238E27FC236}">
                  <a16:creationId xmlns:a16="http://schemas.microsoft.com/office/drawing/2014/main" id="{B7E216F7-7BA9-4F73-AABD-8C2B63112CE6}"/>
                </a:ext>
              </a:extLst>
            </p:cNvPr>
            <p:cNvSpPr/>
            <p:nvPr/>
          </p:nvSpPr>
          <p:spPr>
            <a:xfrm>
              <a:off x="2441308" y="0"/>
              <a:ext cx="2441308" cy="246834"/>
            </a:xfrm>
            <a:prstGeom prst="rect">
              <a:avLst/>
            </a:prstGeom>
            <a:solidFill>
              <a:srgbClr val="0EAC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" name="Rechteck 21">
              <a:extLst>
                <a:ext uri="{FF2B5EF4-FFF2-40B4-BE49-F238E27FC236}">
                  <a16:creationId xmlns:a16="http://schemas.microsoft.com/office/drawing/2014/main" id="{80D8A4D8-4E15-48F4-B841-5189DA422233}"/>
                </a:ext>
              </a:extLst>
            </p:cNvPr>
            <p:cNvSpPr/>
            <p:nvPr/>
          </p:nvSpPr>
          <p:spPr>
            <a:xfrm>
              <a:off x="0" y="0"/>
              <a:ext cx="2441308" cy="246834"/>
            </a:xfrm>
            <a:prstGeom prst="rect">
              <a:avLst/>
            </a:prstGeom>
            <a:solidFill>
              <a:srgbClr val="2162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3" name="Rechteck 22">
              <a:extLst>
                <a:ext uri="{FF2B5EF4-FFF2-40B4-BE49-F238E27FC236}">
                  <a16:creationId xmlns:a16="http://schemas.microsoft.com/office/drawing/2014/main" id="{9B1340F5-E4D3-45FB-8DE9-A56FBA9385CC}"/>
                </a:ext>
              </a:extLst>
            </p:cNvPr>
            <p:cNvSpPr/>
            <p:nvPr/>
          </p:nvSpPr>
          <p:spPr>
            <a:xfrm>
              <a:off x="7323923" y="0"/>
              <a:ext cx="2441308" cy="246834"/>
            </a:xfrm>
            <a:prstGeom prst="rect">
              <a:avLst/>
            </a:prstGeom>
            <a:solidFill>
              <a:srgbClr val="93B9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" name="Rechteck 23">
              <a:extLst>
                <a:ext uri="{FF2B5EF4-FFF2-40B4-BE49-F238E27FC236}">
                  <a16:creationId xmlns:a16="http://schemas.microsoft.com/office/drawing/2014/main" id="{EA774DB0-9A03-4FBE-BE1F-009EE7B023BA}"/>
                </a:ext>
              </a:extLst>
            </p:cNvPr>
            <p:cNvSpPr/>
            <p:nvPr/>
          </p:nvSpPr>
          <p:spPr>
            <a:xfrm>
              <a:off x="4882615" y="0"/>
              <a:ext cx="2441308" cy="246834"/>
            </a:xfrm>
            <a:prstGeom prst="rect">
              <a:avLst/>
            </a:prstGeom>
            <a:solidFill>
              <a:srgbClr val="FAA9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8" name="Rechteck 27">
              <a:extLst>
                <a:ext uri="{FF2B5EF4-FFF2-40B4-BE49-F238E27FC236}">
                  <a16:creationId xmlns:a16="http://schemas.microsoft.com/office/drawing/2014/main" id="{C69A1899-BF18-497B-A588-670A78804966}"/>
                </a:ext>
              </a:extLst>
            </p:cNvPr>
            <p:cNvSpPr/>
            <p:nvPr/>
          </p:nvSpPr>
          <p:spPr>
            <a:xfrm>
              <a:off x="9765230" y="0"/>
              <a:ext cx="2441308" cy="246834"/>
            </a:xfrm>
            <a:prstGeom prst="rect">
              <a:avLst/>
            </a:prstGeom>
            <a:solidFill>
              <a:srgbClr val="008A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30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-11372" y="238125"/>
            <a:ext cx="12201525" cy="6619875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de-AT" dirty="0"/>
          </a:p>
        </p:txBody>
      </p:sp>
      <p:sp>
        <p:nvSpPr>
          <p:cNvPr id="32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-3" y="4986338"/>
            <a:ext cx="1469987" cy="733425"/>
          </a:xfrm>
          <a:prstGeom prst="rect">
            <a:avLst/>
          </a:prstGeom>
          <a:solidFill>
            <a:srgbClr val="005081"/>
          </a:solidFill>
        </p:spPr>
        <p:txBody>
          <a:bodyPr lIns="180000" tIns="72000" rIns="180000" bIns="72000" anchor="b" anchorCtr="0">
            <a:normAutofit/>
          </a:bodyPr>
          <a:lstStyle>
            <a:lvl1pPr marL="0" indent="0" algn="l">
              <a:buNone/>
              <a:defRPr sz="4400" b="0" baseline="0">
                <a:solidFill>
                  <a:schemeClr val="bg1"/>
                </a:solidFill>
                <a:latin typeface="Exo 2 Medium"/>
              </a:defRPr>
            </a:lvl1pPr>
          </a:lstStyle>
          <a:p>
            <a:pPr lvl="0"/>
            <a:r>
              <a:rPr lang="de-DE" dirty="0"/>
              <a:t>Titel</a:t>
            </a:r>
            <a:endParaRPr lang="de-AT" dirty="0"/>
          </a:p>
        </p:txBody>
      </p:sp>
      <p:sp>
        <p:nvSpPr>
          <p:cNvPr id="33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-3" y="5784947"/>
            <a:ext cx="3090443" cy="576263"/>
          </a:xfrm>
          <a:prstGeom prst="rect">
            <a:avLst/>
          </a:prstGeom>
          <a:solidFill>
            <a:srgbClr val="0EACD5"/>
          </a:solidFill>
        </p:spPr>
        <p:txBody>
          <a:bodyPr lIns="180000" tIns="72000" rIns="180000" bIns="72000" anchor="b" anchorCtr="0">
            <a:normAutofit/>
          </a:bodyPr>
          <a:lstStyle>
            <a:lvl1pPr marL="0" indent="0" algn="l">
              <a:buNone/>
              <a:defRPr sz="2800" b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&amp; Infos</a:t>
            </a:r>
            <a:endParaRPr lang="de-AT" dirty="0"/>
          </a:p>
        </p:txBody>
      </p:sp>
      <p:pic>
        <p:nvPicPr>
          <p:cNvPr id="19" name="Bildplatzhalter 6">
            <a:extLst>
              <a:ext uri="{FF2B5EF4-FFF2-40B4-BE49-F238E27FC236}">
                <a16:creationId xmlns:a16="http://schemas.microsoft.com/office/drawing/2014/main" id="{FE2BD162-D9A7-44D6-840E-24CFF2E62C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5455" y="443290"/>
            <a:ext cx="2303032" cy="103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2573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tartfolie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847" y="238125"/>
            <a:ext cx="12201525" cy="6619875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de-AT" dirty="0"/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4744AD34-5344-4EF4-9C44-3CB92462DBE6}"/>
              </a:ext>
            </a:extLst>
          </p:cNvPr>
          <p:cNvGrpSpPr/>
          <p:nvPr/>
        </p:nvGrpSpPr>
        <p:grpSpPr>
          <a:xfrm>
            <a:off x="-9728" y="-9331"/>
            <a:ext cx="12206538" cy="246834"/>
            <a:chOff x="0" y="0"/>
            <a:chExt cx="12206538" cy="246834"/>
          </a:xfrm>
        </p:grpSpPr>
        <p:sp>
          <p:nvSpPr>
            <p:cNvPr id="10" name="Rechteck 9">
              <a:extLst>
                <a:ext uri="{FF2B5EF4-FFF2-40B4-BE49-F238E27FC236}">
                  <a16:creationId xmlns:a16="http://schemas.microsoft.com/office/drawing/2014/main" id="{F92D94AF-97AD-40DE-9A4C-F817A0434BBD}"/>
                </a:ext>
              </a:extLst>
            </p:cNvPr>
            <p:cNvSpPr/>
            <p:nvPr/>
          </p:nvSpPr>
          <p:spPr>
            <a:xfrm>
              <a:off x="2441308" y="0"/>
              <a:ext cx="2441308" cy="246834"/>
            </a:xfrm>
            <a:prstGeom prst="rect">
              <a:avLst/>
            </a:prstGeom>
            <a:solidFill>
              <a:srgbClr val="0EAC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id="{AD51263D-1E24-451C-A55E-27E25C213081}"/>
                </a:ext>
              </a:extLst>
            </p:cNvPr>
            <p:cNvSpPr/>
            <p:nvPr/>
          </p:nvSpPr>
          <p:spPr>
            <a:xfrm>
              <a:off x="0" y="0"/>
              <a:ext cx="2441308" cy="246834"/>
            </a:xfrm>
            <a:prstGeom prst="rect">
              <a:avLst/>
            </a:prstGeom>
            <a:solidFill>
              <a:srgbClr val="2162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819F3F10-6587-4B27-8DC3-5C9500AD8289}"/>
                </a:ext>
              </a:extLst>
            </p:cNvPr>
            <p:cNvSpPr/>
            <p:nvPr/>
          </p:nvSpPr>
          <p:spPr>
            <a:xfrm>
              <a:off x="7323923" y="0"/>
              <a:ext cx="2441308" cy="246834"/>
            </a:xfrm>
            <a:prstGeom prst="rect">
              <a:avLst/>
            </a:prstGeom>
            <a:solidFill>
              <a:srgbClr val="93B9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" name="Rechteck 12">
              <a:extLst>
                <a:ext uri="{FF2B5EF4-FFF2-40B4-BE49-F238E27FC236}">
                  <a16:creationId xmlns:a16="http://schemas.microsoft.com/office/drawing/2014/main" id="{3DB73E35-D564-49EE-8678-2F0B3B42EC57}"/>
                </a:ext>
              </a:extLst>
            </p:cNvPr>
            <p:cNvSpPr/>
            <p:nvPr/>
          </p:nvSpPr>
          <p:spPr>
            <a:xfrm>
              <a:off x="4882615" y="0"/>
              <a:ext cx="2441308" cy="246834"/>
            </a:xfrm>
            <a:prstGeom prst="rect">
              <a:avLst/>
            </a:prstGeom>
            <a:solidFill>
              <a:srgbClr val="FAA9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4" name="Rechteck 13">
              <a:extLst>
                <a:ext uri="{FF2B5EF4-FFF2-40B4-BE49-F238E27FC236}">
                  <a16:creationId xmlns:a16="http://schemas.microsoft.com/office/drawing/2014/main" id="{9C20E4A8-21F3-459A-A937-B266346B65F4}"/>
                </a:ext>
              </a:extLst>
            </p:cNvPr>
            <p:cNvSpPr/>
            <p:nvPr/>
          </p:nvSpPr>
          <p:spPr>
            <a:xfrm>
              <a:off x="9765230" y="0"/>
              <a:ext cx="2441308" cy="246834"/>
            </a:xfrm>
            <a:prstGeom prst="rect">
              <a:avLst/>
            </a:prstGeom>
            <a:solidFill>
              <a:srgbClr val="008A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F8015B26-8BE7-4FE5-8ADE-A941ACD5181C}"/>
              </a:ext>
            </a:extLst>
          </p:cNvPr>
          <p:cNvGrpSpPr/>
          <p:nvPr userDrawn="1"/>
        </p:nvGrpSpPr>
        <p:grpSpPr>
          <a:xfrm>
            <a:off x="-9728" y="-9331"/>
            <a:ext cx="12206538" cy="246834"/>
            <a:chOff x="0" y="0"/>
            <a:chExt cx="12206538" cy="246834"/>
          </a:xfrm>
        </p:grpSpPr>
        <p:sp>
          <p:nvSpPr>
            <p:cNvPr id="17" name="Rechteck 16">
              <a:extLst>
                <a:ext uri="{FF2B5EF4-FFF2-40B4-BE49-F238E27FC236}">
                  <a16:creationId xmlns:a16="http://schemas.microsoft.com/office/drawing/2014/main" id="{B7E216F7-7BA9-4F73-AABD-8C2B63112CE6}"/>
                </a:ext>
              </a:extLst>
            </p:cNvPr>
            <p:cNvSpPr/>
            <p:nvPr/>
          </p:nvSpPr>
          <p:spPr>
            <a:xfrm>
              <a:off x="2441308" y="0"/>
              <a:ext cx="2441308" cy="246834"/>
            </a:xfrm>
            <a:prstGeom prst="rect">
              <a:avLst/>
            </a:prstGeom>
            <a:solidFill>
              <a:srgbClr val="0EAC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" name="Rechteck 21">
              <a:extLst>
                <a:ext uri="{FF2B5EF4-FFF2-40B4-BE49-F238E27FC236}">
                  <a16:creationId xmlns:a16="http://schemas.microsoft.com/office/drawing/2014/main" id="{80D8A4D8-4E15-48F4-B841-5189DA422233}"/>
                </a:ext>
              </a:extLst>
            </p:cNvPr>
            <p:cNvSpPr/>
            <p:nvPr/>
          </p:nvSpPr>
          <p:spPr>
            <a:xfrm>
              <a:off x="0" y="0"/>
              <a:ext cx="2441308" cy="246834"/>
            </a:xfrm>
            <a:prstGeom prst="rect">
              <a:avLst/>
            </a:prstGeom>
            <a:solidFill>
              <a:srgbClr val="2162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3" name="Rechteck 22">
              <a:extLst>
                <a:ext uri="{FF2B5EF4-FFF2-40B4-BE49-F238E27FC236}">
                  <a16:creationId xmlns:a16="http://schemas.microsoft.com/office/drawing/2014/main" id="{9B1340F5-E4D3-45FB-8DE9-A56FBA9385CC}"/>
                </a:ext>
              </a:extLst>
            </p:cNvPr>
            <p:cNvSpPr/>
            <p:nvPr/>
          </p:nvSpPr>
          <p:spPr>
            <a:xfrm>
              <a:off x="7323923" y="0"/>
              <a:ext cx="2441308" cy="246834"/>
            </a:xfrm>
            <a:prstGeom prst="rect">
              <a:avLst/>
            </a:prstGeom>
            <a:solidFill>
              <a:srgbClr val="93B9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" name="Rechteck 23">
              <a:extLst>
                <a:ext uri="{FF2B5EF4-FFF2-40B4-BE49-F238E27FC236}">
                  <a16:creationId xmlns:a16="http://schemas.microsoft.com/office/drawing/2014/main" id="{EA774DB0-9A03-4FBE-BE1F-009EE7B023BA}"/>
                </a:ext>
              </a:extLst>
            </p:cNvPr>
            <p:cNvSpPr/>
            <p:nvPr/>
          </p:nvSpPr>
          <p:spPr>
            <a:xfrm>
              <a:off x="4882615" y="0"/>
              <a:ext cx="2441308" cy="246834"/>
            </a:xfrm>
            <a:prstGeom prst="rect">
              <a:avLst/>
            </a:prstGeom>
            <a:solidFill>
              <a:srgbClr val="FAA9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8" name="Rechteck 27">
              <a:extLst>
                <a:ext uri="{FF2B5EF4-FFF2-40B4-BE49-F238E27FC236}">
                  <a16:creationId xmlns:a16="http://schemas.microsoft.com/office/drawing/2014/main" id="{C69A1899-BF18-497B-A588-670A78804966}"/>
                </a:ext>
              </a:extLst>
            </p:cNvPr>
            <p:cNvSpPr/>
            <p:nvPr/>
          </p:nvSpPr>
          <p:spPr>
            <a:xfrm>
              <a:off x="9765230" y="0"/>
              <a:ext cx="2441308" cy="246834"/>
            </a:xfrm>
            <a:prstGeom prst="rect">
              <a:avLst/>
            </a:prstGeom>
            <a:solidFill>
              <a:srgbClr val="008A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4986338"/>
            <a:ext cx="3599727" cy="733425"/>
          </a:xfrm>
          <a:prstGeom prst="rect">
            <a:avLst/>
          </a:prstGeom>
          <a:solidFill>
            <a:srgbClr val="0EACD5"/>
          </a:solidFill>
        </p:spPr>
        <p:txBody>
          <a:bodyPr lIns="180000" tIns="72000" rIns="180000" bIns="72000" anchor="b" anchorCtr="0">
            <a:normAutofit/>
          </a:bodyPr>
          <a:lstStyle>
            <a:lvl1pPr marL="0" indent="0" algn="r">
              <a:buNone/>
              <a:defRPr sz="4400" b="0" baseline="0">
                <a:solidFill>
                  <a:schemeClr val="bg1"/>
                </a:solidFill>
                <a:latin typeface="Exo 2 Medium"/>
              </a:defRPr>
            </a:lvl1pPr>
          </a:lstStyle>
          <a:p>
            <a:pPr lvl="0"/>
            <a:r>
              <a:rPr lang="de-DE" dirty="0"/>
              <a:t>Zwischentitel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0050685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+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84ADAB1E-562C-4A0C-BE6F-79046C0C74F7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0D9AEC87-8B0F-404D-9514-BEA9DA87A0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9221"/>
            <a:ext cx="10515600" cy="453874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="1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200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80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None/>
              <a:defRPr sz="160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None/>
              <a:defRPr sz="160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-9525" y="557213"/>
            <a:ext cx="2212975" cy="642937"/>
          </a:xfrm>
          <a:prstGeom prst="rect">
            <a:avLst/>
          </a:prstGeom>
          <a:solidFill>
            <a:srgbClr val="0EACD5"/>
          </a:solidFill>
        </p:spPr>
        <p:txBody>
          <a:bodyPr lIns="180000" tIns="72000" rIns="180000" bIns="72000" anchor="b" anchorCtr="0">
            <a:normAutofit/>
          </a:bodyPr>
          <a:lstStyle>
            <a:lvl1pPr marL="0" indent="0">
              <a:buNone/>
              <a:defRPr sz="3600" b="0">
                <a:solidFill>
                  <a:schemeClr val="bg1"/>
                </a:solidFill>
                <a:latin typeface="Exo 2 Medium"/>
              </a:defRPr>
            </a:lvl1pPr>
          </a:lstStyle>
          <a:p>
            <a:pPr lvl="0"/>
            <a:r>
              <a:rPr lang="en-US" dirty="0"/>
              <a:t>Headline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8744636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+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DAB1E-562C-4A0C-BE6F-79046C0C74F7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18BA1708-E54A-4072-A395-831F32D3F8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512916"/>
            <a:ext cx="5181600" cy="452911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0" name="Inhaltsplatzhalter 3">
            <a:extLst>
              <a:ext uri="{FF2B5EF4-FFF2-40B4-BE49-F238E27FC236}">
                <a16:creationId xmlns:a16="http://schemas.microsoft.com/office/drawing/2014/main" id="{153C7E20-BA7A-4EA7-B369-B133C2E79E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2" y="1512916"/>
            <a:ext cx="5181600" cy="452911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-9525" y="557213"/>
            <a:ext cx="2212975" cy="642937"/>
          </a:xfrm>
          <a:prstGeom prst="rect">
            <a:avLst/>
          </a:prstGeom>
          <a:solidFill>
            <a:srgbClr val="0EACD5"/>
          </a:solidFill>
        </p:spPr>
        <p:txBody>
          <a:bodyPr lIns="180000" tIns="72000" rIns="180000" bIns="72000" anchor="b" anchorCtr="0">
            <a:normAutofit/>
          </a:bodyPr>
          <a:lstStyle>
            <a:lvl1pPr marL="0" indent="0">
              <a:buNone/>
              <a:defRPr sz="3600" b="0">
                <a:solidFill>
                  <a:schemeClr val="bg1"/>
                </a:solidFill>
                <a:latin typeface="Exo 2 Medium"/>
              </a:defRPr>
            </a:lvl1pPr>
          </a:lstStyle>
          <a:p>
            <a:pPr lvl="0"/>
            <a:r>
              <a:rPr lang="en-US" dirty="0"/>
              <a:t>Headline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1332076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17">
            <a:extLst>
              <a:ext uri="{FF2B5EF4-FFF2-40B4-BE49-F238E27FC236}">
                <a16:creationId xmlns:a16="http://schemas.microsoft.com/office/drawing/2014/main" id="{6EE49B4B-39F9-454C-892E-427C0AD451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33892"/>
            <a:ext cx="12192000" cy="6624108"/>
          </a:xfrm>
          <a:prstGeom prst="rect">
            <a:avLst/>
          </a:prstGeom>
        </p:spPr>
      </p:pic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4744AD34-5344-4EF4-9C44-3CB92462DBE6}"/>
              </a:ext>
            </a:extLst>
          </p:cNvPr>
          <p:cNvGrpSpPr/>
          <p:nvPr/>
        </p:nvGrpSpPr>
        <p:grpSpPr>
          <a:xfrm>
            <a:off x="-9728" y="-9331"/>
            <a:ext cx="12206538" cy="246834"/>
            <a:chOff x="0" y="0"/>
            <a:chExt cx="12206538" cy="246834"/>
          </a:xfrm>
        </p:grpSpPr>
        <p:sp>
          <p:nvSpPr>
            <p:cNvPr id="10" name="Rechteck 9">
              <a:extLst>
                <a:ext uri="{FF2B5EF4-FFF2-40B4-BE49-F238E27FC236}">
                  <a16:creationId xmlns:a16="http://schemas.microsoft.com/office/drawing/2014/main" id="{F92D94AF-97AD-40DE-9A4C-F817A0434BBD}"/>
                </a:ext>
              </a:extLst>
            </p:cNvPr>
            <p:cNvSpPr/>
            <p:nvPr/>
          </p:nvSpPr>
          <p:spPr>
            <a:xfrm>
              <a:off x="2441308" y="0"/>
              <a:ext cx="2441308" cy="246834"/>
            </a:xfrm>
            <a:prstGeom prst="rect">
              <a:avLst/>
            </a:prstGeom>
            <a:solidFill>
              <a:srgbClr val="0EAC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id="{AD51263D-1E24-451C-A55E-27E25C213081}"/>
                </a:ext>
              </a:extLst>
            </p:cNvPr>
            <p:cNvSpPr/>
            <p:nvPr/>
          </p:nvSpPr>
          <p:spPr>
            <a:xfrm>
              <a:off x="0" y="0"/>
              <a:ext cx="2441308" cy="246834"/>
            </a:xfrm>
            <a:prstGeom prst="rect">
              <a:avLst/>
            </a:prstGeom>
            <a:solidFill>
              <a:srgbClr val="2162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819F3F10-6587-4B27-8DC3-5C9500AD8289}"/>
                </a:ext>
              </a:extLst>
            </p:cNvPr>
            <p:cNvSpPr/>
            <p:nvPr/>
          </p:nvSpPr>
          <p:spPr>
            <a:xfrm>
              <a:off x="7323923" y="0"/>
              <a:ext cx="2441308" cy="246834"/>
            </a:xfrm>
            <a:prstGeom prst="rect">
              <a:avLst/>
            </a:prstGeom>
            <a:solidFill>
              <a:srgbClr val="93B9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" name="Rechteck 12">
              <a:extLst>
                <a:ext uri="{FF2B5EF4-FFF2-40B4-BE49-F238E27FC236}">
                  <a16:creationId xmlns:a16="http://schemas.microsoft.com/office/drawing/2014/main" id="{3DB73E35-D564-49EE-8678-2F0B3B42EC57}"/>
                </a:ext>
              </a:extLst>
            </p:cNvPr>
            <p:cNvSpPr/>
            <p:nvPr/>
          </p:nvSpPr>
          <p:spPr>
            <a:xfrm>
              <a:off x="4882615" y="0"/>
              <a:ext cx="2441308" cy="246834"/>
            </a:xfrm>
            <a:prstGeom prst="rect">
              <a:avLst/>
            </a:prstGeom>
            <a:solidFill>
              <a:srgbClr val="FAA9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4" name="Rechteck 13">
              <a:extLst>
                <a:ext uri="{FF2B5EF4-FFF2-40B4-BE49-F238E27FC236}">
                  <a16:creationId xmlns:a16="http://schemas.microsoft.com/office/drawing/2014/main" id="{9C20E4A8-21F3-459A-A937-B266346B65F4}"/>
                </a:ext>
              </a:extLst>
            </p:cNvPr>
            <p:cNvSpPr/>
            <p:nvPr/>
          </p:nvSpPr>
          <p:spPr>
            <a:xfrm>
              <a:off x="9765230" y="0"/>
              <a:ext cx="2441308" cy="246834"/>
            </a:xfrm>
            <a:prstGeom prst="rect">
              <a:avLst/>
            </a:prstGeom>
            <a:solidFill>
              <a:srgbClr val="008A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F8015B26-8BE7-4FE5-8ADE-A941ACD5181C}"/>
              </a:ext>
            </a:extLst>
          </p:cNvPr>
          <p:cNvGrpSpPr/>
          <p:nvPr userDrawn="1"/>
        </p:nvGrpSpPr>
        <p:grpSpPr>
          <a:xfrm>
            <a:off x="-9728" y="-9331"/>
            <a:ext cx="12206538" cy="246834"/>
            <a:chOff x="0" y="0"/>
            <a:chExt cx="12206538" cy="246834"/>
          </a:xfrm>
        </p:grpSpPr>
        <p:sp>
          <p:nvSpPr>
            <p:cNvPr id="17" name="Rechteck 16">
              <a:extLst>
                <a:ext uri="{FF2B5EF4-FFF2-40B4-BE49-F238E27FC236}">
                  <a16:creationId xmlns:a16="http://schemas.microsoft.com/office/drawing/2014/main" id="{B7E216F7-7BA9-4F73-AABD-8C2B63112CE6}"/>
                </a:ext>
              </a:extLst>
            </p:cNvPr>
            <p:cNvSpPr/>
            <p:nvPr/>
          </p:nvSpPr>
          <p:spPr>
            <a:xfrm>
              <a:off x="2441308" y="0"/>
              <a:ext cx="2441308" cy="246834"/>
            </a:xfrm>
            <a:prstGeom prst="rect">
              <a:avLst/>
            </a:prstGeom>
            <a:solidFill>
              <a:srgbClr val="0EAC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" name="Rechteck 21">
              <a:extLst>
                <a:ext uri="{FF2B5EF4-FFF2-40B4-BE49-F238E27FC236}">
                  <a16:creationId xmlns:a16="http://schemas.microsoft.com/office/drawing/2014/main" id="{80D8A4D8-4E15-48F4-B841-5189DA422233}"/>
                </a:ext>
              </a:extLst>
            </p:cNvPr>
            <p:cNvSpPr/>
            <p:nvPr/>
          </p:nvSpPr>
          <p:spPr>
            <a:xfrm>
              <a:off x="0" y="0"/>
              <a:ext cx="2441308" cy="246834"/>
            </a:xfrm>
            <a:prstGeom prst="rect">
              <a:avLst/>
            </a:prstGeom>
            <a:solidFill>
              <a:srgbClr val="2162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3" name="Rechteck 22">
              <a:extLst>
                <a:ext uri="{FF2B5EF4-FFF2-40B4-BE49-F238E27FC236}">
                  <a16:creationId xmlns:a16="http://schemas.microsoft.com/office/drawing/2014/main" id="{9B1340F5-E4D3-45FB-8DE9-A56FBA9385CC}"/>
                </a:ext>
              </a:extLst>
            </p:cNvPr>
            <p:cNvSpPr/>
            <p:nvPr/>
          </p:nvSpPr>
          <p:spPr>
            <a:xfrm>
              <a:off x="7323923" y="0"/>
              <a:ext cx="2441308" cy="246834"/>
            </a:xfrm>
            <a:prstGeom prst="rect">
              <a:avLst/>
            </a:prstGeom>
            <a:solidFill>
              <a:srgbClr val="93B9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" name="Rechteck 23">
              <a:extLst>
                <a:ext uri="{FF2B5EF4-FFF2-40B4-BE49-F238E27FC236}">
                  <a16:creationId xmlns:a16="http://schemas.microsoft.com/office/drawing/2014/main" id="{EA774DB0-9A03-4FBE-BE1F-009EE7B023BA}"/>
                </a:ext>
              </a:extLst>
            </p:cNvPr>
            <p:cNvSpPr/>
            <p:nvPr/>
          </p:nvSpPr>
          <p:spPr>
            <a:xfrm>
              <a:off x="4882615" y="0"/>
              <a:ext cx="2441308" cy="246834"/>
            </a:xfrm>
            <a:prstGeom prst="rect">
              <a:avLst/>
            </a:prstGeom>
            <a:solidFill>
              <a:srgbClr val="FAA9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8" name="Rechteck 27">
              <a:extLst>
                <a:ext uri="{FF2B5EF4-FFF2-40B4-BE49-F238E27FC236}">
                  <a16:creationId xmlns:a16="http://schemas.microsoft.com/office/drawing/2014/main" id="{C69A1899-BF18-497B-A588-670A78804966}"/>
                </a:ext>
              </a:extLst>
            </p:cNvPr>
            <p:cNvSpPr/>
            <p:nvPr/>
          </p:nvSpPr>
          <p:spPr>
            <a:xfrm>
              <a:off x="9765230" y="0"/>
              <a:ext cx="2441308" cy="246834"/>
            </a:xfrm>
            <a:prstGeom prst="rect">
              <a:avLst/>
            </a:prstGeom>
            <a:solidFill>
              <a:srgbClr val="008A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30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-11372" y="238125"/>
            <a:ext cx="12201525" cy="6619875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de-AT" dirty="0"/>
          </a:p>
        </p:txBody>
      </p:sp>
      <p:sp>
        <p:nvSpPr>
          <p:cNvPr id="32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-3" y="4986338"/>
            <a:ext cx="1469987" cy="733425"/>
          </a:xfrm>
          <a:prstGeom prst="rect">
            <a:avLst/>
          </a:prstGeom>
          <a:solidFill>
            <a:srgbClr val="FAA942"/>
          </a:solidFill>
        </p:spPr>
        <p:txBody>
          <a:bodyPr lIns="180000" tIns="72000" rIns="180000" bIns="72000" anchor="b" anchorCtr="0">
            <a:normAutofit/>
          </a:bodyPr>
          <a:lstStyle>
            <a:lvl1pPr marL="0" indent="0" algn="l">
              <a:buNone/>
              <a:defRPr sz="4400" b="0" baseline="0">
                <a:solidFill>
                  <a:schemeClr val="bg1"/>
                </a:solidFill>
                <a:latin typeface="Exo 2 Medium"/>
              </a:defRPr>
            </a:lvl1pPr>
          </a:lstStyle>
          <a:p>
            <a:pPr lvl="0"/>
            <a:r>
              <a:rPr lang="de-DE" dirty="0"/>
              <a:t>Titel</a:t>
            </a:r>
            <a:endParaRPr lang="de-AT" dirty="0"/>
          </a:p>
        </p:txBody>
      </p:sp>
      <p:sp>
        <p:nvSpPr>
          <p:cNvPr id="33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-3" y="5784947"/>
            <a:ext cx="3090443" cy="576263"/>
          </a:xfrm>
          <a:prstGeom prst="rect">
            <a:avLst/>
          </a:prstGeom>
          <a:solidFill>
            <a:srgbClr val="EC6608"/>
          </a:solidFill>
        </p:spPr>
        <p:txBody>
          <a:bodyPr lIns="180000" tIns="72000" rIns="180000" bIns="72000" anchor="b" anchorCtr="0">
            <a:normAutofit/>
          </a:bodyPr>
          <a:lstStyle>
            <a:lvl1pPr marL="0" indent="0" algn="l">
              <a:buNone/>
              <a:defRPr sz="2800" b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&amp; Infos</a:t>
            </a:r>
            <a:endParaRPr lang="de-AT" dirty="0"/>
          </a:p>
        </p:txBody>
      </p:sp>
      <p:pic>
        <p:nvPicPr>
          <p:cNvPr id="19" name="Bildplatzhalter 6">
            <a:extLst>
              <a:ext uri="{FF2B5EF4-FFF2-40B4-BE49-F238E27FC236}">
                <a16:creationId xmlns:a16="http://schemas.microsoft.com/office/drawing/2014/main" id="{D2CA6206-A36B-41D8-80C6-A6EC7B2DF6C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5455" y="443290"/>
            <a:ext cx="2303032" cy="103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2520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17">
            <a:extLst>
              <a:ext uri="{FF2B5EF4-FFF2-40B4-BE49-F238E27FC236}">
                <a16:creationId xmlns:a16="http://schemas.microsoft.com/office/drawing/2014/main" id="{6EE49B4B-39F9-454C-892E-427C0AD451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33892"/>
            <a:ext cx="12192000" cy="6624108"/>
          </a:xfrm>
          <a:prstGeom prst="rect">
            <a:avLst/>
          </a:prstGeom>
        </p:spPr>
      </p:pic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4744AD34-5344-4EF4-9C44-3CB92462DBE6}"/>
              </a:ext>
            </a:extLst>
          </p:cNvPr>
          <p:cNvGrpSpPr/>
          <p:nvPr/>
        </p:nvGrpSpPr>
        <p:grpSpPr>
          <a:xfrm>
            <a:off x="-9728" y="-9331"/>
            <a:ext cx="12206538" cy="246834"/>
            <a:chOff x="0" y="0"/>
            <a:chExt cx="12206538" cy="246834"/>
          </a:xfrm>
        </p:grpSpPr>
        <p:sp>
          <p:nvSpPr>
            <p:cNvPr id="10" name="Rechteck 9">
              <a:extLst>
                <a:ext uri="{FF2B5EF4-FFF2-40B4-BE49-F238E27FC236}">
                  <a16:creationId xmlns:a16="http://schemas.microsoft.com/office/drawing/2014/main" id="{F92D94AF-97AD-40DE-9A4C-F817A0434BBD}"/>
                </a:ext>
              </a:extLst>
            </p:cNvPr>
            <p:cNvSpPr/>
            <p:nvPr/>
          </p:nvSpPr>
          <p:spPr>
            <a:xfrm>
              <a:off x="2441308" y="0"/>
              <a:ext cx="2441308" cy="246834"/>
            </a:xfrm>
            <a:prstGeom prst="rect">
              <a:avLst/>
            </a:prstGeom>
            <a:solidFill>
              <a:srgbClr val="0EAC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id="{AD51263D-1E24-451C-A55E-27E25C213081}"/>
                </a:ext>
              </a:extLst>
            </p:cNvPr>
            <p:cNvSpPr/>
            <p:nvPr/>
          </p:nvSpPr>
          <p:spPr>
            <a:xfrm>
              <a:off x="0" y="0"/>
              <a:ext cx="2441308" cy="246834"/>
            </a:xfrm>
            <a:prstGeom prst="rect">
              <a:avLst/>
            </a:prstGeom>
            <a:solidFill>
              <a:srgbClr val="2162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819F3F10-6587-4B27-8DC3-5C9500AD8289}"/>
                </a:ext>
              </a:extLst>
            </p:cNvPr>
            <p:cNvSpPr/>
            <p:nvPr/>
          </p:nvSpPr>
          <p:spPr>
            <a:xfrm>
              <a:off x="7323923" y="0"/>
              <a:ext cx="2441308" cy="246834"/>
            </a:xfrm>
            <a:prstGeom prst="rect">
              <a:avLst/>
            </a:prstGeom>
            <a:solidFill>
              <a:srgbClr val="93B9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" name="Rechteck 12">
              <a:extLst>
                <a:ext uri="{FF2B5EF4-FFF2-40B4-BE49-F238E27FC236}">
                  <a16:creationId xmlns:a16="http://schemas.microsoft.com/office/drawing/2014/main" id="{3DB73E35-D564-49EE-8678-2F0B3B42EC57}"/>
                </a:ext>
              </a:extLst>
            </p:cNvPr>
            <p:cNvSpPr/>
            <p:nvPr/>
          </p:nvSpPr>
          <p:spPr>
            <a:xfrm>
              <a:off x="4882615" y="0"/>
              <a:ext cx="2441308" cy="246834"/>
            </a:xfrm>
            <a:prstGeom prst="rect">
              <a:avLst/>
            </a:prstGeom>
            <a:solidFill>
              <a:srgbClr val="FAA9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4" name="Rechteck 13">
              <a:extLst>
                <a:ext uri="{FF2B5EF4-FFF2-40B4-BE49-F238E27FC236}">
                  <a16:creationId xmlns:a16="http://schemas.microsoft.com/office/drawing/2014/main" id="{9C20E4A8-21F3-459A-A937-B266346B65F4}"/>
                </a:ext>
              </a:extLst>
            </p:cNvPr>
            <p:cNvSpPr/>
            <p:nvPr/>
          </p:nvSpPr>
          <p:spPr>
            <a:xfrm>
              <a:off x="9765230" y="0"/>
              <a:ext cx="2441308" cy="246834"/>
            </a:xfrm>
            <a:prstGeom prst="rect">
              <a:avLst/>
            </a:prstGeom>
            <a:solidFill>
              <a:srgbClr val="008A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F8015B26-8BE7-4FE5-8ADE-A941ACD5181C}"/>
              </a:ext>
            </a:extLst>
          </p:cNvPr>
          <p:cNvGrpSpPr/>
          <p:nvPr userDrawn="1"/>
        </p:nvGrpSpPr>
        <p:grpSpPr>
          <a:xfrm>
            <a:off x="-9728" y="-9331"/>
            <a:ext cx="12206538" cy="246834"/>
            <a:chOff x="0" y="0"/>
            <a:chExt cx="12206538" cy="246834"/>
          </a:xfrm>
        </p:grpSpPr>
        <p:sp>
          <p:nvSpPr>
            <p:cNvPr id="17" name="Rechteck 16">
              <a:extLst>
                <a:ext uri="{FF2B5EF4-FFF2-40B4-BE49-F238E27FC236}">
                  <a16:creationId xmlns:a16="http://schemas.microsoft.com/office/drawing/2014/main" id="{B7E216F7-7BA9-4F73-AABD-8C2B63112CE6}"/>
                </a:ext>
              </a:extLst>
            </p:cNvPr>
            <p:cNvSpPr/>
            <p:nvPr/>
          </p:nvSpPr>
          <p:spPr>
            <a:xfrm>
              <a:off x="2441308" y="0"/>
              <a:ext cx="2441308" cy="246834"/>
            </a:xfrm>
            <a:prstGeom prst="rect">
              <a:avLst/>
            </a:prstGeom>
            <a:solidFill>
              <a:srgbClr val="0EAC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" name="Rechteck 21">
              <a:extLst>
                <a:ext uri="{FF2B5EF4-FFF2-40B4-BE49-F238E27FC236}">
                  <a16:creationId xmlns:a16="http://schemas.microsoft.com/office/drawing/2014/main" id="{80D8A4D8-4E15-48F4-B841-5189DA422233}"/>
                </a:ext>
              </a:extLst>
            </p:cNvPr>
            <p:cNvSpPr/>
            <p:nvPr/>
          </p:nvSpPr>
          <p:spPr>
            <a:xfrm>
              <a:off x="0" y="0"/>
              <a:ext cx="2441308" cy="246834"/>
            </a:xfrm>
            <a:prstGeom prst="rect">
              <a:avLst/>
            </a:prstGeom>
            <a:solidFill>
              <a:srgbClr val="2162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3" name="Rechteck 22">
              <a:extLst>
                <a:ext uri="{FF2B5EF4-FFF2-40B4-BE49-F238E27FC236}">
                  <a16:creationId xmlns:a16="http://schemas.microsoft.com/office/drawing/2014/main" id="{9B1340F5-E4D3-45FB-8DE9-A56FBA9385CC}"/>
                </a:ext>
              </a:extLst>
            </p:cNvPr>
            <p:cNvSpPr/>
            <p:nvPr/>
          </p:nvSpPr>
          <p:spPr>
            <a:xfrm>
              <a:off x="7323923" y="0"/>
              <a:ext cx="2441308" cy="246834"/>
            </a:xfrm>
            <a:prstGeom prst="rect">
              <a:avLst/>
            </a:prstGeom>
            <a:solidFill>
              <a:srgbClr val="93B9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" name="Rechteck 23">
              <a:extLst>
                <a:ext uri="{FF2B5EF4-FFF2-40B4-BE49-F238E27FC236}">
                  <a16:creationId xmlns:a16="http://schemas.microsoft.com/office/drawing/2014/main" id="{EA774DB0-9A03-4FBE-BE1F-009EE7B023BA}"/>
                </a:ext>
              </a:extLst>
            </p:cNvPr>
            <p:cNvSpPr/>
            <p:nvPr/>
          </p:nvSpPr>
          <p:spPr>
            <a:xfrm>
              <a:off x="4882615" y="0"/>
              <a:ext cx="2441308" cy="246834"/>
            </a:xfrm>
            <a:prstGeom prst="rect">
              <a:avLst/>
            </a:prstGeom>
            <a:solidFill>
              <a:srgbClr val="FAA9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8" name="Rechteck 27">
              <a:extLst>
                <a:ext uri="{FF2B5EF4-FFF2-40B4-BE49-F238E27FC236}">
                  <a16:creationId xmlns:a16="http://schemas.microsoft.com/office/drawing/2014/main" id="{C69A1899-BF18-497B-A588-670A78804966}"/>
                </a:ext>
              </a:extLst>
            </p:cNvPr>
            <p:cNvSpPr/>
            <p:nvPr/>
          </p:nvSpPr>
          <p:spPr>
            <a:xfrm>
              <a:off x="9765230" y="0"/>
              <a:ext cx="2441308" cy="246834"/>
            </a:xfrm>
            <a:prstGeom prst="rect">
              <a:avLst/>
            </a:prstGeom>
            <a:solidFill>
              <a:srgbClr val="008A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20" name="Grafik 19">
            <a:extLst>
              <a:ext uri="{FF2B5EF4-FFF2-40B4-BE49-F238E27FC236}">
                <a16:creationId xmlns:a16="http://schemas.microsoft.com/office/drawing/2014/main" id="{1601345E-6468-470D-AD47-805CFCDEC6F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0426" y="372221"/>
            <a:ext cx="1692981" cy="869485"/>
          </a:xfrm>
          <a:prstGeom prst="rect">
            <a:avLst/>
          </a:prstGeom>
        </p:spPr>
      </p:pic>
      <p:sp>
        <p:nvSpPr>
          <p:cNvPr id="2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-11372" y="238125"/>
            <a:ext cx="12201525" cy="6619875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de-AT" dirty="0"/>
          </a:p>
        </p:txBody>
      </p:sp>
      <p:sp>
        <p:nvSpPr>
          <p:cNvPr id="27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10729732" y="4986338"/>
            <a:ext cx="1473850" cy="733425"/>
          </a:xfrm>
          <a:prstGeom prst="rect">
            <a:avLst/>
          </a:prstGeom>
          <a:solidFill>
            <a:srgbClr val="FAA942"/>
          </a:solidFill>
        </p:spPr>
        <p:txBody>
          <a:bodyPr lIns="180000" tIns="72000" rIns="180000" bIns="72000" anchor="b" anchorCtr="0">
            <a:normAutofit/>
          </a:bodyPr>
          <a:lstStyle>
            <a:lvl1pPr marL="0" indent="0" algn="r">
              <a:buNone/>
              <a:defRPr sz="4400" b="0" baseline="0">
                <a:solidFill>
                  <a:schemeClr val="bg1"/>
                </a:solidFill>
                <a:latin typeface="Exo 2 Medium"/>
              </a:defRPr>
            </a:lvl1pPr>
          </a:lstStyle>
          <a:p>
            <a:pPr lvl="0"/>
            <a:r>
              <a:rPr lang="de-DE" dirty="0"/>
              <a:t>Titel</a:t>
            </a:r>
            <a:endParaRPr lang="de-AT" dirty="0"/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9132425" y="5784947"/>
            <a:ext cx="3071157" cy="576263"/>
          </a:xfrm>
          <a:prstGeom prst="rect">
            <a:avLst/>
          </a:prstGeom>
          <a:solidFill>
            <a:srgbClr val="EC6608"/>
          </a:solidFill>
        </p:spPr>
        <p:txBody>
          <a:bodyPr lIns="180000" tIns="72000" rIns="180000" bIns="72000" anchor="b" anchorCtr="0">
            <a:normAutofit/>
          </a:bodyPr>
          <a:lstStyle>
            <a:lvl1pPr marL="0" indent="0" algn="r">
              <a:buNone/>
              <a:defRPr sz="2800" b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&amp; Infos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6453563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artfolie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17">
            <a:extLst>
              <a:ext uri="{FF2B5EF4-FFF2-40B4-BE49-F238E27FC236}">
                <a16:creationId xmlns:a16="http://schemas.microsoft.com/office/drawing/2014/main" id="{6EE49B4B-39F9-454C-892E-427C0AD451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33892"/>
            <a:ext cx="12192000" cy="6624108"/>
          </a:xfrm>
          <a:prstGeom prst="rect">
            <a:avLst/>
          </a:prstGeom>
        </p:spPr>
      </p:pic>
      <p:sp>
        <p:nvSpPr>
          <p:cNvPr id="27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-11372" y="238125"/>
            <a:ext cx="12201525" cy="6619875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de-AT" dirty="0"/>
          </a:p>
        </p:txBody>
      </p:sp>
      <p:pic>
        <p:nvPicPr>
          <p:cNvPr id="19" name="Grafik 6">
            <a:extLst>
              <a:ext uri="{FF2B5EF4-FFF2-40B4-BE49-F238E27FC236}">
                <a16:creationId xmlns:a16="http://schemas.microsoft.com/office/drawing/2014/main" id="{0F82E332-46D5-44A6-AE4B-76FA0CFFB4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" t="4732" r="1273" b="14822"/>
          <a:stretch/>
        </p:blipFill>
        <p:spPr>
          <a:xfrm>
            <a:off x="0" y="229835"/>
            <a:ext cx="12192000" cy="6628165"/>
          </a:xfrm>
          <a:prstGeom prst="rect">
            <a:avLst/>
          </a:prstGeom>
        </p:spPr>
      </p:pic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4744AD34-5344-4EF4-9C44-3CB92462DBE6}"/>
              </a:ext>
            </a:extLst>
          </p:cNvPr>
          <p:cNvGrpSpPr/>
          <p:nvPr/>
        </p:nvGrpSpPr>
        <p:grpSpPr>
          <a:xfrm>
            <a:off x="-9728" y="-9331"/>
            <a:ext cx="12206538" cy="246834"/>
            <a:chOff x="0" y="0"/>
            <a:chExt cx="12206538" cy="246834"/>
          </a:xfrm>
        </p:grpSpPr>
        <p:sp>
          <p:nvSpPr>
            <p:cNvPr id="10" name="Rechteck 9">
              <a:extLst>
                <a:ext uri="{FF2B5EF4-FFF2-40B4-BE49-F238E27FC236}">
                  <a16:creationId xmlns:a16="http://schemas.microsoft.com/office/drawing/2014/main" id="{F92D94AF-97AD-40DE-9A4C-F817A0434BBD}"/>
                </a:ext>
              </a:extLst>
            </p:cNvPr>
            <p:cNvSpPr/>
            <p:nvPr/>
          </p:nvSpPr>
          <p:spPr>
            <a:xfrm>
              <a:off x="2441308" y="0"/>
              <a:ext cx="2441308" cy="246834"/>
            </a:xfrm>
            <a:prstGeom prst="rect">
              <a:avLst/>
            </a:prstGeom>
            <a:solidFill>
              <a:srgbClr val="0EAC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id="{AD51263D-1E24-451C-A55E-27E25C213081}"/>
                </a:ext>
              </a:extLst>
            </p:cNvPr>
            <p:cNvSpPr/>
            <p:nvPr/>
          </p:nvSpPr>
          <p:spPr>
            <a:xfrm>
              <a:off x="0" y="0"/>
              <a:ext cx="2441308" cy="246834"/>
            </a:xfrm>
            <a:prstGeom prst="rect">
              <a:avLst/>
            </a:prstGeom>
            <a:solidFill>
              <a:srgbClr val="2162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819F3F10-6587-4B27-8DC3-5C9500AD8289}"/>
                </a:ext>
              </a:extLst>
            </p:cNvPr>
            <p:cNvSpPr/>
            <p:nvPr/>
          </p:nvSpPr>
          <p:spPr>
            <a:xfrm>
              <a:off x="7323923" y="0"/>
              <a:ext cx="2441308" cy="246834"/>
            </a:xfrm>
            <a:prstGeom prst="rect">
              <a:avLst/>
            </a:prstGeom>
            <a:solidFill>
              <a:srgbClr val="93B9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" name="Rechteck 12">
              <a:extLst>
                <a:ext uri="{FF2B5EF4-FFF2-40B4-BE49-F238E27FC236}">
                  <a16:creationId xmlns:a16="http://schemas.microsoft.com/office/drawing/2014/main" id="{3DB73E35-D564-49EE-8678-2F0B3B42EC57}"/>
                </a:ext>
              </a:extLst>
            </p:cNvPr>
            <p:cNvSpPr/>
            <p:nvPr/>
          </p:nvSpPr>
          <p:spPr>
            <a:xfrm>
              <a:off x="4882615" y="0"/>
              <a:ext cx="2441308" cy="246834"/>
            </a:xfrm>
            <a:prstGeom prst="rect">
              <a:avLst/>
            </a:prstGeom>
            <a:solidFill>
              <a:srgbClr val="FAA9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4" name="Rechteck 13">
              <a:extLst>
                <a:ext uri="{FF2B5EF4-FFF2-40B4-BE49-F238E27FC236}">
                  <a16:creationId xmlns:a16="http://schemas.microsoft.com/office/drawing/2014/main" id="{9C20E4A8-21F3-459A-A937-B266346B65F4}"/>
                </a:ext>
              </a:extLst>
            </p:cNvPr>
            <p:cNvSpPr/>
            <p:nvPr/>
          </p:nvSpPr>
          <p:spPr>
            <a:xfrm>
              <a:off x="9765230" y="0"/>
              <a:ext cx="2441308" cy="246834"/>
            </a:xfrm>
            <a:prstGeom prst="rect">
              <a:avLst/>
            </a:prstGeom>
            <a:solidFill>
              <a:srgbClr val="008A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F8015B26-8BE7-4FE5-8ADE-A941ACD5181C}"/>
              </a:ext>
            </a:extLst>
          </p:cNvPr>
          <p:cNvGrpSpPr/>
          <p:nvPr userDrawn="1"/>
        </p:nvGrpSpPr>
        <p:grpSpPr>
          <a:xfrm>
            <a:off x="-9728" y="-9331"/>
            <a:ext cx="12206538" cy="246834"/>
            <a:chOff x="0" y="0"/>
            <a:chExt cx="12206538" cy="246834"/>
          </a:xfrm>
        </p:grpSpPr>
        <p:sp>
          <p:nvSpPr>
            <p:cNvPr id="17" name="Rechteck 16">
              <a:extLst>
                <a:ext uri="{FF2B5EF4-FFF2-40B4-BE49-F238E27FC236}">
                  <a16:creationId xmlns:a16="http://schemas.microsoft.com/office/drawing/2014/main" id="{B7E216F7-7BA9-4F73-AABD-8C2B63112CE6}"/>
                </a:ext>
              </a:extLst>
            </p:cNvPr>
            <p:cNvSpPr/>
            <p:nvPr/>
          </p:nvSpPr>
          <p:spPr>
            <a:xfrm>
              <a:off x="2441308" y="0"/>
              <a:ext cx="2441308" cy="246834"/>
            </a:xfrm>
            <a:prstGeom prst="rect">
              <a:avLst/>
            </a:prstGeom>
            <a:solidFill>
              <a:srgbClr val="0EAC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" name="Rechteck 21">
              <a:extLst>
                <a:ext uri="{FF2B5EF4-FFF2-40B4-BE49-F238E27FC236}">
                  <a16:creationId xmlns:a16="http://schemas.microsoft.com/office/drawing/2014/main" id="{80D8A4D8-4E15-48F4-B841-5189DA422233}"/>
                </a:ext>
              </a:extLst>
            </p:cNvPr>
            <p:cNvSpPr/>
            <p:nvPr/>
          </p:nvSpPr>
          <p:spPr>
            <a:xfrm>
              <a:off x="0" y="0"/>
              <a:ext cx="2441308" cy="246834"/>
            </a:xfrm>
            <a:prstGeom prst="rect">
              <a:avLst/>
            </a:prstGeom>
            <a:solidFill>
              <a:srgbClr val="2162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3" name="Rechteck 22">
              <a:extLst>
                <a:ext uri="{FF2B5EF4-FFF2-40B4-BE49-F238E27FC236}">
                  <a16:creationId xmlns:a16="http://schemas.microsoft.com/office/drawing/2014/main" id="{9B1340F5-E4D3-45FB-8DE9-A56FBA9385CC}"/>
                </a:ext>
              </a:extLst>
            </p:cNvPr>
            <p:cNvSpPr/>
            <p:nvPr/>
          </p:nvSpPr>
          <p:spPr>
            <a:xfrm>
              <a:off x="7323923" y="0"/>
              <a:ext cx="2441308" cy="246834"/>
            </a:xfrm>
            <a:prstGeom prst="rect">
              <a:avLst/>
            </a:prstGeom>
            <a:solidFill>
              <a:srgbClr val="93B9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" name="Rechteck 23">
              <a:extLst>
                <a:ext uri="{FF2B5EF4-FFF2-40B4-BE49-F238E27FC236}">
                  <a16:creationId xmlns:a16="http://schemas.microsoft.com/office/drawing/2014/main" id="{EA774DB0-9A03-4FBE-BE1F-009EE7B023BA}"/>
                </a:ext>
              </a:extLst>
            </p:cNvPr>
            <p:cNvSpPr/>
            <p:nvPr/>
          </p:nvSpPr>
          <p:spPr>
            <a:xfrm>
              <a:off x="4882615" y="0"/>
              <a:ext cx="2441308" cy="246834"/>
            </a:xfrm>
            <a:prstGeom prst="rect">
              <a:avLst/>
            </a:prstGeom>
            <a:solidFill>
              <a:srgbClr val="FAA9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8" name="Rechteck 27">
              <a:extLst>
                <a:ext uri="{FF2B5EF4-FFF2-40B4-BE49-F238E27FC236}">
                  <a16:creationId xmlns:a16="http://schemas.microsoft.com/office/drawing/2014/main" id="{C69A1899-BF18-497B-A588-670A78804966}"/>
                </a:ext>
              </a:extLst>
            </p:cNvPr>
            <p:cNvSpPr/>
            <p:nvPr/>
          </p:nvSpPr>
          <p:spPr>
            <a:xfrm>
              <a:off x="9765230" y="0"/>
              <a:ext cx="2441308" cy="246834"/>
            </a:xfrm>
            <a:prstGeom prst="rect">
              <a:avLst/>
            </a:prstGeom>
            <a:solidFill>
              <a:srgbClr val="008A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1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1847" y="238125"/>
            <a:ext cx="12201525" cy="6619875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de-AT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-1" y="4986338"/>
            <a:ext cx="3669175" cy="733425"/>
          </a:xfrm>
          <a:prstGeom prst="rect">
            <a:avLst/>
          </a:prstGeom>
          <a:solidFill>
            <a:srgbClr val="FAA942"/>
          </a:solidFill>
        </p:spPr>
        <p:txBody>
          <a:bodyPr lIns="180000" tIns="72000" rIns="180000" bIns="72000" anchor="b" anchorCtr="0">
            <a:normAutofit/>
          </a:bodyPr>
          <a:lstStyle>
            <a:lvl1pPr marL="0" indent="0" algn="l">
              <a:buNone/>
              <a:defRPr sz="4400" b="0" baseline="0">
                <a:solidFill>
                  <a:schemeClr val="bg1"/>
                </a:solidFill>
                <a:latin typeface="Exo 2 Medium"/>
              </a:defRPr>
            </a:lvl1pPr>
          </a:lstStyle>
          <a:p>
            <a:pPr lvl="0"/>
            <a:r>
              <a:rPr lang="de-DE" dirty="0"/>
              <a:t>Zwischentitel</a:t>
            </a:r>
            <a:endParaRPr lang="de-AT" dirty="0"/>
          </a:p>
        </p:txBody>
      </p:sp>
      <p:pic>
        <p:nvPicPr>
          <p:cNvPr id="20" name="Bildplatzhalter 6">
            <a:extLst>
              <a:ext uri="{FF2B5EF4-FFF2-40B4-BE49-F238E27FC236}">
                <a16:creationId xmlns:a16="http://schemas.microsoft.com/office/drawing/2014/main" id="{BD0E749A-F438-48A5-8EE3-A83A525F1F6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5455" y="443290"/>
            <a:ext cx="2303032" cy="103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7731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tartfolie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847" y="238125"/>
            <a:ext cx="12201525" cy="6619875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de-AT" dirty="0"/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4744AD34-5344-4EF4-9C44-3CB92462DBE6}"/>
              </a:ext>
            </a:extLst>
          </p:cNvPr>
          <p:cNvGrpSpPr/>
          <p:nvPr/>
        </p:nvGrpSpPr>
        <p:grpSpPr>
          <a:xfrm>
            <a:off x="-9728" y="-9331"/>
            <a:ext cx="12206538" cy="246834"/>
            <a:chOff x="0" y="0"/>
            <a:chExt cx="12206538" cy="246834"/>
          </a:xfrm>
        </p:grpSpPr>
        <p:sp>
          <p:nvSpPr>
            <p:cNvPr id="10" name="Rechteck 9">
              <a:extLst>
                <a:ext uri="{FF2B5EF4-FFF2-40B4-BE49-F238E27FC236}">
                  <a16:creationId xmlns:a16="http://schemas.microsoft.com/office/drawing/2014/main" id="{F92D94AF-97AD-40DE-9A4C-F817A0434BBD}"/>
                </a:ext>
              </a:extLst>
            </p:cNvPr>
            <p:cNvSpPr/>
            <p:nvPr/>
          </p:nvSpPr>
          <p:spPr>
            <a:xfrm>
              <a:off x="2441308" y="0"/>
              <a:ext cx="2441308" cy="246834"/>
            </a:xfrm>
            <a:prstGeom prst="rect">
              <a:avLst/>
            </a:prstGeom>
            <a:solidFill>
              <a:srgbClr val="0EAC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id="{AD51263D-1E24-451C-A55E-27E25C213081}"/>
                </a:ext>
              </a:extLst>
            </p:cNvPr>
            <p:cNvSpPr/>
            <p:nvPr/>
          </p:nvSpPr>
          <p:spPr>
            <a:xfrm>
              <a:off x="0" y="0"/>
              <a:ext cx="2441308" cy="246834"/>
            </a:xfrm>
            <a:prstGeom prst="rect">
              <a:avLst/>
            </a:prstGeom>
            <a:solidFill>
              <a:srgbClr val="2162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819F3F10-6587-4B27-8DC3-5C9500AD8289}"/>
                </a:ext>
              </a:extLst>
            </p:cNvPr>
            <p:cNvSpPr/>
            <p:nvPr/>
          </p:nvSpPr>
          <p:spPr>
            <a:xfrm>
              <a:off x="7323923" y="0"/>
              <a:ext cx="2441308" cy="246834"/>
            </a:xfrm>
            <a:prstGeom prst="rect">
              <a:avLst/>
            </a:prstGeom>
            <a:solidFill>
              <a:srgbClr val="93B9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" name="Rechteck 12">
              <a:extLst>
                <a:ext uri="{FF2B5EF4-FFF2-40B4-BE49-F238E27FC236}">
                  <a16:creationId xmlns:a16="http://schemas.microsoft.com/office/drawing/2014/main" id="{3DB73E35-D564-49EE-8678-2F0B3B42EC57}"/>
                </a:ext>
              </a:extLst>
            </p:cNvPr>
            <p:cNvSpPr/>
            <p:nvPr/>
          </p:nvSpPr>
          <p:spPr>
            <a:xfrm>
              <a:off x="4882615" y="0"/>
              <a:ext cx="2441308" cy="246834"/>
            </a:xfrm>
            <a:prstGeom prst="rect">
              <a:avLst/>
            </a:prstGeom>
            <a:solidFill>
              <a:srgbClr val="FAA9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4" name="Rechteck 13">
              <a:extLst>
                <a:ext uri="{FF2B5EF4-FFF2-40B4-BE49-F238E27FC236}">
                  <a16:creationId xmlns:a16="http://schemas.microsoft.com/office/drawing/2014/main" id="{9C20E4A8-21F3-459A-A937-B266346B65F4}"/>
                </a:ext>
              </a:extLst>
            </p:cNvPr>
            <p:cNvSpPr/>
            <p:nvPr/>
          </p:nvSpPr>
          <p:spPr>
            <a:xfrm>
              <a:off x="9765230" y="0"/>
              <a:ext cx="2441308" cy="246834"/>
            </a:xfrm>
            <a:prstGeom prst="rect">
              <a:avLst/>
            </a:prstGeom>
            <a:solidFill>
              <a:srgbClr val="008A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F8015B26-8BE7-4FE5-8ADE-A941ACD5181C}"/>
              </a:ext>
            </a:extLst>
          </p:cNvPr>
          <p:cNvGrpSpPr/>
          <p:nvPr userDrawn="1"/>
        </p:nvGrpSpPr>
        <p:grpSpPr>
          <a:xfrm>
            <a:off x="-9728" y="-9331"/>
            <a:ext cx="12206538" cy="246834"/>
            <a:chOff x="0" y="0"/>
            <a:chExt cx="12206538" cy="246834"/>
          </a:xfrm>
        </p:grpSpPr>
        <p:sp>
          <p:nvSpPr>
            <p:cNvPr id="17" name="Rechteck 16">
              <a:extLst>
                <a:ext uri="{FF2B5EF4-FFF2-40B4-BE49-F238E27FC236}">
                  <a16:creationId xmlns:a16="http://schemas.microsoft.com/office/drawing/2014/main" id="{B7E216F7-7BA9-4F73-AABD-8C2B63112CE6}"/>
                </a:ext>
              </a:extLst>
            </p:cNvPr>
            <p:cNvSpPr/>
            <p:nvPr/>
          </p:nvSpPr>
          <p:spPr>
            <a:xfrm>
              <a:off x="2441308" y="0"/>
              <a:ext cx="2441308" cy="246834"/>
            </a:xfrm>
            <a:prstGeom prst="rect">
              <a:avLst/>
            </a:prstGeom>
            <a:solidFill>
              <a:srgbClr val="0EAC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" name="Rechteck 21">
              <a:extLst>
                <a:ext uri="{FF2B5EF4-FFF2-40B4-BE49-F238E27FC236}">
                  <a16:creationId xmlns:a16="http://schemas.microsoft.com/office/drawing/2014/main" id="{80D8A4D8-4E15-48F4-B841-5189DA422233}"/>
                </a:ext>
              </a:extLst>
            </p:cNvPr>
            <p:cNvSpPr/>
            <p:nvPr/>
          </p:nvSpPr>
          <p:spPr>
            <a:xfrm>
              <a:off x="0" y="0"/>
              <a:ext cx="2441308" cy="246834"/>
            </a:xfrm>
            <a:prstGeom prst="rect">
              <a:avLst/>
            </a:prstGeom>
            <a:solidFill>
              <a:srgbClr val="2162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3" name="Rechteck 22">
              <a:extLst>
                <a:ext uri="{FF2B5EF4-FFF2-40B4-BE49-F238E27FC236}">
                  <a16:creationId xmlns:a16="http://schemas.microsoft.com/office/drawing/2014/main" id="{9B1340F5-E4D3-45FB-8DE9-A56FBA9385CC}"/>
                </a:ext>
              </a:extLst>
            </p:cNvPr>
            <p:cNvSpPr/>
            <p:nvPr/>
          </p:nvSpPr>
          <p:spPr>
            <a:xfrm>
              <a:off x="7323923" y="0"/>
              <a:ext cx="2441308" cy="246834"/>
            </a:xfrm>
            <a:prstGeom prst="rect">
              <a:avLst/>
            </a:prstGeom>
            <a:solidFill>
              <a:srgbClr val="93B9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" name="Rechteck 23">
              <a:extLst>
                <a:ext uri="{FF2B5EF4-FFF2-40B4-BE49-F238E27FC236}">
                  <a16:creationId xmlns:a16="http://schemas.microsoft.com/office/drawing/2014/main" id="{EA774DB0-9A03-4FBE-BE1F-009EE7B023BA}"/>
                </a:ext>
              </a:extLst>
            </p:cNvPr>
            <p:cNvSpPr/>
            <p:nvPr/>
          </p:nvSpPr>
          <p:spPr>
            <a:xfrm>
              <a:off x="4882615" y="0"/>
              <a:ext cx="2441308" cy="246834"/>
            </a:xfrm>
            <a:prstGeom prst="rect">
              <a:avLst/>
            </a:prstGeom>
            <a:solidFill>
              <a:srgbClr val="FAA9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8" name="Rechteck 27">
              <a:extLst>
                <a:ext uri="{FF2B5EF4-FFF2-40B4-BE49-F238E27FC236}">
                  <a16:creationId xmlns:a16="http://schemas.microsoft.com/office/drawing/2014/main" id="{C69A1899-BF18-497B-A588-670A78804966}"/>
                </a:ext>
              </a:extLst>
            </p:cNvPr>
            <p:cNvSpPr/>
            <p:nvPr/>
          </p:nvSpPr>
          <p:spPr>
            <a:xfrm>
              <a:off x="9765230" y="0"/>
              <a:ext cx="2441308" cy="246834"/>
            </a:xfrm>
            <a:prstGeom prst="rect">
              <a:avLst/>
            </a:prstGeom>
            <a:solidFill>
              <a:srgbClr val="008A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4986338"/>
            <a:ext cx="3599727" cy="733425"/>
          </a:xfrm>
          <a:prstGeom prst="rect">
            <a:avLst/>
          </a:prstGeom>
          <a:solidFill>
            <a:srgbClr val="FAA942"/>
          </a:solidFill>
        </p:spPr>
        <p:txBody>
          <a:bodyPr lIns="180000" tIns="72000" rIns="180000" bIns="72000" anchor="b" anchorCtr="0">
            <a:normAutofit/>
          </a:bodyPr>
          <a:lstStyle>
            <a:lvl1pPr marL="0" indent="0" algn="r">
              <a:buNone/>
              <a:defRPr sz="4400" b="0" baseline="0">
                <a:solidFill>
                  <a:schemeClr val="bg1"/>
                </a:solidFill>
                <a:latin typeface="Exo 2 Medium"/>
              </a:defRPr>
            </a:lvl1pPr>
          </a:lstStyle>
          <a:p>
            <a:pPr lvl="0"/>
            <a:r>
              <a:rPr lang="de-DE" dirty="0"/>
              <a:t>Zwischentitel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9537619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+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84ADAB1E-562C-4A0C-BE6F-79046C0C74F7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0D9AEC87-8B0F-404D-9514-BEA9DA87A0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9221"/>
            <a:ext cx="10515600" cy="453874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="1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200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80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None/>
              <a:defRPr sz="160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None/>
              <a:defRPr sz="160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-9525" y="557213"/>
            <a:ext cx="2212975" cy="642937"/>
          </a:xfrm>
          <a:prstGeom prst="rect">
            <a:avLst/>
          </a:prstGeom>
          <a:solidFill>
            <a:srgbClr val="FAA942"/>
          </a:solidFill>
        </p:spPr>
        <p:txBody>
          <a:bodyPr lIns="180000" tIns="72000" rIns="180000" bIns="72000" anchor="b" anchorCtr="0">
            <a:normAutofit/>
          </a:bodyPr>
          <a:lstStyle>
            <a:lvl1pPr marL="0" indent="0">
              <a:buNone/>
              <a:defRPr sz="3600" b="0">
                <a:solidFill>
                  <a:schemeClr val="bg1"/>
                </a:solidFill>
                <a:latin typeface="Exo 2 Medium"/>
              </a:defRPr>
            </a:lvl1pPr>
          </a:lstStyle>
          <a:p>
            <a:pPr lvl="0"/>
            <a:r>
              <a:rPr lang="en-US" dirty="0"/>
              <a:t>Headline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3702264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+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DAB1E-562C-4A0C-BE6F-79046C0C74F7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18BA1708-E54A-4072-A395-831F32D3F8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512916"/>
            <a:ext cx="5181600" cy="452911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0" name="Inhaltsplatzhalter 3">
            <a:extLst>
              <a:ext uri="{FF2B5EF4-FFF2-40B4-BE49-F238E27FC236}">
                <a16:creationId xmlns:a16="http://schemas.microsoft.com/office/drawing/2014/main" id="{153C7E20-BA7A-4EA7-B369-B133C2E79E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2" y="1512916"/>
            <a:ext cx="5181600" cy="452911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-9525" y="557213"/>
            <a:ext cx="2212975" cy="642937"/>
          </a:xfrm>
          <a:prstGeom prst="rect">
            <a:avLst/>
          </a:prstGeom>
          <a:solidFill>
            <a:srgbClr val="FAA942"/>
          </a:solidFill>
        </p:spPr>
        <p:txBody>
          <a:bodyPr lIns="180000" tIns="72000" rIns="180000" bIns="72000" anchor="b" anchorCtr="0">
            <a:normAutofit/>
          </a:bodyPr>
          <a:lstStyle>
            <a:lvl1pPr marL="0" indent="0">
              <a:buNone/>
              <a:defRPr sz="3600" b="0">
                <a:solidFill>
                  <a:schemeClr val="bg1"/>
                </a:solidFill>
                <a:latin typeface="Exo 2 Medium"/>
              </a:defRPr>
            </a:lvl1pPr>
          </a:lstStyle>
          <a:p>
            <a:pPr lvl="0"/>
            <a:r>
              <a:rPr lang="en-US" dirty="0"/>
              <a:t>Headline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1527134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17">
            <a:extLst>
              <a:ext uri="{FF2B5EF4-FFF2-40B4-BE49-F238E27FC236}">
                <a16:creationId xmlns:a16="http://schemas.microsoft.com/office/drawing/2014/main" id="{6EE49B4B-39F9-454C-892E-427C0AD451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33892"/>
            <a:ext cx="12192000" cy="6624108"/>
          </a:xfrm>
          <a:prstGeom prst="rect">
            <a:avLst/>
          </a:prstGeom>
        </p:spPr>
      </p:pic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4744AD34-5344-4EF4-9C44-3CB92462DBE6}"/>
              </a:ext>
            </a:extLst>
          </p:cNvPr>
          <p:cNvGrpSpPr/>
          <p:nvPr/>
        </p:nvGrpSpPr>
        <p:grpSpPr>
          <a:xfrm>
            <a:off x="-9728" y="-9331"/>
            <a:ext cx="12206538" cy="246834"/>
            <a:chOff x="0" y="0"/>
            <a:chExt cx="12206538" cy="246834"/>
          </a:xfrm>
        </p:grpSpPr>
        <p:sp>
          <p:nvSpPr>
            <p:cNvPr id="10" name="Rechteck 9">
              <a:extLst>
                <a:ext uri="{FF2B5EF4-FFF2-40B4-BE49-F238E27FC236}">
                  <a16:creationId xmlns:a16="http://schemas.microsoft.com/office/drawing/2014/main" id="{F92D94AF-97AD-40DE-9A4C-F817A0434BBD}"/>
                </a:ext>
              </a:extLst>
            </p:cNvPr>
            <p:cNvSpPr/>
            <p:nvPr/>
          </p:nvSpPr>
          <p:spPr>
            <a:xfrm>
              <a:off x="2441308" y="0"/>
              <a:ext cx="2441308" cy="246834"/>
            </a:xfrm>
            <a:prstGeom prst="rect">
              <a:avLst/>
            </a:prstGeom>
            <a:solidFill>
              <a:srgbClr val="0EAC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id="{AD51263D-1E24-451C-A55E-27E25C213081}"/>
                </a:ext>
              </a:extLst>
            </p:cNvPr>
            <p:cNvSpPr/>
            <p:nvPr/>
          </p:nvSpPr>
          <p:spPr>
            <a:xfrm>
              <a:off x="0" y="0"/>
              <a:ext cx="2441308" cy="246834"/>
            </a:xfrm>
            <a:prstGeom prst="rect">
              <a:avLst/>
            </a:prstGeom>
            <a:solidFill>
              <a:srgbClr val="2162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819F3F10-6587-4B27-8DC3-5C9500AD8289}"/>
                </a:ext>
              </a:extLst>
            </p:cNvPr>
            <p:cNvSpPr/>
            <p:nvPr/>
          </p:nvSpPr>
          <p:spPr>
            <a:xfrm>
              <a:off x="7323923" y="0"/>
              <a:ext cx="2441308" cy="246834"/>
            </a:xfrm>
            <a:prstGeom prst="rect">
              <a:avLst/>
            </a:prstGeom>
            <a:solidFill>
              <a:srgbClr val="93B9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" name="Rechteck 12">
              <a:extLst>
                <a:ext uri="{FF2B5EF4-FFF2-40B4-BE49-F238E27FC236}">
                  <a16:creationId xmlns:a16="http://schemas.microsoft.com/office/drawing/2014/main" id="{3DB73E35-D564-49EE-8678-2F0B3B42EC57}"/>
                </a:ext>
              </a:extLst>
            </p:cNvPr>
            <p:cNvSpPr/>
            <p:nvPr/>
          </p:nvSpPr>
          <p:spPr>
            <a:xfrm>
              <a:off x="4882615" y="0"/>
              <a:ext cx="2441308" cy="246834"/>
            </a:xfrm>
            <a:prstGeom prst="rect">
              <a:avLst/>
            </a:prstGeom>
            <a:solidFill>
              <a:srgbClr val="FAA9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4" name="Rechteck 13">
              <a:extLst>
                <a:ext uri="{FF2B5EF4-FFF2-40B4-BE49-F238E27FC236}">
                  <a16:creationId xmlns:a16="http://schemas.microsoft.com/office/drawing/2014/main" id="{9C20E4A8-21F3-459A-A937-B266346B65F4}"/>
                </a:ext>
              </a:extLst>
            </p:cNvPr>
            <p:cNvSpPr/>
            <p:nvPr/>
          </p:nvSpPr>
          <p:spPr>
            <a:xfrm>
              <a:off x="9765230" y="0"/>
              <a:ext cx="2441308" cy="246834"/>
            </a:xfrm>
            <a:prstGeom prst="rect">
              <a:avLst/>
            </a:prstGeom>
            <a:solidFill>
              <a:srgbClr val="008A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F8015B26-8BE7-4FE5-8ADE-A941ACD5181C}"/>
              </a:ext>
            </a:extLst>
          </p:cNvPr>
          <p:cNvGrpSpPr/>
          <p:nvPr userDrawn="1"/>
        </p:nvGrpSpPr>
        <p:grpSpPr>
          <a:xfrm>
            <a:off x="-9728" y="-9331"/>
            <a:ext cx="12206538" cy="246834"/>
            <a:chOff x="0" y="0"/>
            <a:chExt cx="12206538" cy="246834"/>
          </a:xfrm>
        </p:grpSpPr>
        <p:sp>
          <p:nvSpPr>
            <p:cNvPr id="17" name="Rechteck 16">
              <a:extLst>
                <a:ext uri="{FF2B5EF4-FFF2-40B4-BE49-F238E27FC236}">
                  <a16:creationId xmlns:a16="http://schemas.microsoft.com/office/drawing/2014/main" id="{B7E216F7-7BA9-4F73-AABD-8C2B63112CE6}"/>
                </a:ext>
              </a:extLst>
            </p:cNvPr>
            <p:cNvSpPr/>
            <p:nvPr/>
          </p:nvSpPr>
          <p:spPr>
            <a:xfrm>
              <a:off x="2441308" y="0"/>
              <a:ext cx="2441308" cy="246834"/>
            </a:xfrm>
            <a:prstGeom prst="rect">
              <a:avLst/>
            </a:prstGeom>
            <a:solidFill>
              <a:srgbClr val="0EAC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" name="Rechteck 21">
              <a:extLst>
                <a:ext uri="{FF2B5EF4-FFF2-40B4-BE49-F238E27FC236}">
                  <a16:creationId xmlns:a16="http://schemas.microsoft.com/office/drawing/2014/main" id="{80D8A4D8-4E15-48F4-B841-5189DA422233}"/>
                </a:ext>
              </a:extLst>
            </p:cNvPr>
            <p:cNvSpPr/>
            <p:nvPr/>
          </p:nvSpPr>
          <p:spPr>
            <a:xfrm>
              <a:off x="0" y="0"/>
              <a:ext cx="2441308" cy="246834"/>
            </a:xfrm>
            <a:prstGeom prst="rect">
              <a:avLst/>
            </a:prstGeom>
            <a:solidFill>
              <a:srgbClr val="2162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3" name="Rechteck 22">
              <a:extLst>
                <a:ext uri="{FF2B5EF4-FFF2-40B4-BE49-F238E27FC236}">
                  <a16:creationId xmlns:a16="http://schemas.microsoft.com/office/drawing/2014/main" id="{9B1340F5-E4D3-45FB-8DE9-A56FBA9385CC}"/>
                </a:ext>
              </a:extLst>
            </p:cNvPr>
            <p:cNvSpPr/>
            <p:nvPr/>
          </p:nvSpPr>
          <p:spPr>
            <a:xfrm>
              <a:off x="7323923" y="0"/>
              <a:ext cx="2441308" cy="246834"/>
            </a:xfrm>
            <a:prstGeom prst="rect">
              <a:avLst/>
            </a:prstGeom>
            <a:solidFill>
              <a:srgbClr val="93B9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" name="Rechteck 23">
              <a:extLst>
                <a:ext uri="{FF2B5EF4-FFF2-40B4-BE49-F238E27FC236}">
                  <a16:creationId xmlns:a16="http://schemas.microsoft.com/office/drawing/2014/main" id="{EA774DB0-9A03-4FBE-BE1F-009EE7B023BA}"/>
                </a:ext>
              </a:extLst>
            </p:cNvPr>
            <p:cNvSpPr/>
            <p:nvPr/>
          </p:nvSpPr>
          <p:spPr>
            <a:xfrm>
              <a:off x="4882615" y="0"/>
              <a:ext cx="2441308" cy="246834"/>
            </a:xfrm>
            <a:prstGeom prst="rect">
              <a:avLst/>
            </a:prstGeom>
            <a:solidFill>
              <a:srgbClr val="FAA9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8" name="Rechteck 27">
              <a:extLst>
                <a:ext uri="{FF2B5EF4-FFF2-40B4-BE49-F238E27FC236}">
                  <a16:creationId xmlns:a16="http://schemas.microsoft.com/office/drawing/2014/main" id="{C69A1899-BF18-497B-A588-670A78804966}"/>
                </a:ext>
              </a:extLst>
            </p:cNvPr>
            <p:cNvSpPr/>
            <p:nvPr/>
          </p:nvSpPr>
          <p:spPr>
            <a:xfrm>
              <a:off x="9765230" y="0"/>
              <a:ext cx="2441308" cy="246834"/>
            </a:xfrm>
            <a:prstGeom prst="rect">
              <a:avLst/>
            </a:prstGeom>
            <a:solidFill>
              <a:srgbClr val="008A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30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-11372" y="238125"/>
            <a:ext cx="12201525" cy="6619875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de-AT" dirty="0"/>
          </a:p>
        </p:txBody>
      </p:sp>
      <p:sp>
        <p:nvSpPr>
          <p:cNvPr id="32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-3" y="4986338"/>
            <a:ext cx="1469987" cy="733425"/>
          </a:xfrm>
          <a:prstGeom prst="rect">
            <a:avLst/>
          </a:prstGeom>
          <a:solidFill>
            <a:srgbClr val="93B94A"/>
          </a:solidFill>
        </p:spPr>
        <p:txBody>
          <a:bodyPr lIns="180000" tIns="72000" rIns="180000" bIns="72000" anchor="b" anchorCtr="0">
            <a:normAutofit/>
          </a:bodyPr>
          <a:lstStyle>
            <a:lvl1pPr marL="0" indent="0" algn="l">
              <a:buNone/>
              <a:defRPr sz="4400" b="0" baseline="0">
                <a:solidFill>
                  <a:schemeClr val="bg1"/>
                </a:solidFill>
                <a:latin typeface="Exo 2 Medium"/>
              </a:defRPr>
            </a:lvl1pPr>
          </a:lstStyle>
          <a:p>
            <a:pPr lvl="0"/>
            <a:r>
              <a:rPr lang="de-DE" dirty="0"/>
              <a:t>Titel</a:t>
            </a:r>
            <a:endParaRPr lang="de-AT" dirty="0"/>
          </a:p>
        </p:txBody>
      </p:sp>
      <p:sp>
        <p:nvSpPr>
          <p:cNvPr id="33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-3" y="5784947"/>
            <a:ext cx="3090443" cy="576263"/>
          </a:xfrm>
          <a:prstGeom prst="rect">
            <a:avLst/>
          </a:prstGeom>
          <a:solidFill>
            <a:srgbClr val="008A69"/>
          </a:solidFill>
        </p:spPr>
        <p:txBody>
          <a:bodyPr lIns="180000" tIns="72000" rIns="180000" bIns="72000" anchor="b" anchorCtr="0">
            <a:normAutofit/>
          </a:bodyPr>
          <a:lstStyle>
            <a:lvl1pPr marL="0" indent="0" algn="l">
              <a:buNone/>
              <a:defRPr sz="2800" b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&amp; Infos</a:t>
            </a:r>
            <a:endParaRPr lang="de-AT" dirty="0"/>
          </a:p>
        </p:txBody>
      </p:sp>
      <p:pic>
        <p:nvPicPr>
          <p:cNvPr id="19" name="Bildplatzhalter 6">
            <a:extLst>
              <a:ext uri="{FF2B5EF4-FFF2-40B4-BE49-F238E27FC236}">
                <a16:creationId xmlns:a16="http://schemas.microsoft.com/office/drawing/2014/main" id="{9699DB31-C168-43B0-B409-2B3C1A33D0E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5455" y="443290"/>
            <a:ext cx="2303032" cy="103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6432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17">
            <a:extLst>
              <a:ext uri="{FF2B5EF4-FFF2-40B4-BE49-F238E27FC236}">
                <a16:creationId xmlns:a16="http://schemas.microsoft.com/office/drawing/2014/main" id="{6EE49B4B-39F9-454C-892E-427C0AD451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33892"/>
            <a:ext cx="12192000" cy="6624108"/>
          </a:xfrm>
          <a:prstGeom prst="rect">
            <a:avLst/>
          </a:prstGeom>
        </p:spPr>
      </p:pic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4744AD34-5344-4EF4-9C44-3CB92462DBE6}"/>
              </a:ext>
            </a:extLst>
          </p:cNvPr>
          <p:cNvGrpSpPr/>
          <p:nvPr/>
        </p:nvGrpSpPr>
        <p:grpSpPr>
          <a:xfrm>
            <a:off x="-9728" y="-9331"/>
            <a:ext cx="12206538" cy="246834"/>
            <a:chOff x="0" y="0"/>
            <a:chExt cx="12206538" cy="246834"/>
          </a:xfrm>
        </p:grpSpPr>
        <p:sp>
          <p:nvSpPr>
            <p:cNvPr id="10" name="Rechteck 9">
              <a:extLst>
                <a:ext uri="{FF2B5EF4-FFF2-40B4-BE49-F238E27FC236}">
                  <a16:creationId xmlns:a16="http://schemas.microsoft.com/office/drawing/2014/main" id="{F92D94AF-97AD-40DE-9A4C-F817A0434BBD}"/>
                </a:ext>
              </a:extLst>
            </p:cNvPr>
            <p:cNvSpPr/>
            <p:nvPr/>
          </p:nvSpPr>
          <p:spPr>
            <a:xfrm>
              <a:off x="2441308" y="0"/>
              <a:ext cx="2441308" cy="246834"/>
            </a:xfrm>
            <a:prstGeom prst="rect">
              <a:avLst/>
            </a:prstGeom>
            <a:solidFill>
              <a:srgbClr val="0EAC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id="{AD51263D-1E24-451C-A55E-27E25C213081}"/>
                </a:ext>
              </a:extLst>
            </p:cNvPr>
            <p:cNvSpPr/>
            <p:nvPr/>
          </p:nvSpPr>
          <p:spPr>
            <a:xfrm>
              <a:off x="0" y="0"/>
              <a:ext cx="2441308" cy="246834"/>
            </a:xfrm>
            <a:prstGeom prst="rect">
              <a:avLst/>
            </a:prstGeom>
            <a:solidFill>
              <a:srgbClr val="2162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819F3F10-6587-4B27-8DC3-5C9500AD8289}"/>
                </a:ext>
              </a:extLst>
            </p:cNvPr>
            <p:cNvSpPr/>
            <p:nvPr/>
          </p:nvSpPr>
          <p:spPr>
            <a:xfrm>
              <a:off x="7323923" y="0"/>
              <a:ext cx="2441308" cy="246834"/>
            </a:xfrm>
            <a:prstGeom prst="rect">
              <a:avLst/>
            </a:prstGeom>
            <a:solidFill>
              <a:srgbClr val="93B9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" name="Rechteck 12">
              <a:extLst>
                <a:ext uri="{FF2B5EF4-FFF2-40B4-BE49-F238E27FC236}">
                  <a16:creationId xmlns:a16="http://schemas.microsoft.com/office/drawing/2014/main" id="{3DB73E35-D564-49EE-8678-2F0B3B42EC57}"/>
                </a:ext>
              </a:extLst>
            </p:cNvPr>
            <p:cNvSpPr/>
            <p:nvPr/>
          </p:nvSpPr>
          <p:spPr>
            <a:xfrm>
              <a:off x="4882615" y="0"/>
              <a:ext cx="2441308" cy="246834"/>
            </a:xfrm>
            <a:prstGeom prst="rect">
              <a:avLst/>
            </a:prstGeom>
            <a:solidFill>
              <a:srgbClr val="FAA9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4" name="Rechteck 13">
              <a:extLst>
                <a:ext uri="{FF2B5EF4-FFF2-40B4-BE49-F238E27FC236}">
                  <a16:creationId xmlns:a16="http://schemas.microsoft.com/office/drawing/2014/main" id="{9C20E4A8-21F3-459A-A937-B266346B65F4}"/>
                </a:ext>
              </a:extLst>
            </p:cNvPr>
            <p:cNvSpPr/>
            <p:nvPr/>
          </p:nvSpPr>
          <p:spPr>
            <a:xfrm>
              <a:off x="9765230" y="0"/>
              <a:ext cx="2441308" cy="246834"/>
            </a:xfrm>
            <a:prstGeom prst="rect">
              <a:avLst/>
            </a:prstGeom>
            <a:solidFill>
              <a:srgbClr val="008A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F8015B26-8BE7-4FE5-8ADE-A941ACD5181C}"/>
              </a:ext>
            </a:extLst>
          </p:cNvPr>
          <p:cNvGrpSpPr/>
          <p:nvPr userDrawn="1"/>
        </p:nvGrpSpPr>
        <p:grpSpPr>
          <a:xfrm>
            <a:off x="-9728" y="-9331"/>
            <a:ext cx="12206538" cy="246834"/>
            <a:chOff x="0" y="0"/>
            <a:chExt cx="12206538" cy="246834"/>
          </a:xfrm>
        </p:grpSpPr>
        <p:sp>
          <p:nvSpPr>
            <p:cNvPr id="17" name="Rechteck 16">
              <a:extLst>
                <a:ext uri="{FF2B5EF4-FFF2-40B4-BE49-F238E27FC236}">
                  <a16:creationId xmlns:a16="http://schemas.microsoft.com/office/drawing/2014/main" id="{B7E216F7-7BA9-4F73-AABD-8C2B63112CE6}"/>
                </a:ext>
              </a:extLst>
            </p:cNvPr>
            <p:cNvSpPr/>
            <p:nvPr/>
          </p:nvSpPr>
          <p:spPr>
            <a:xfrm>
              <a:off x="2441308" y="0"/>
              <a:ext cx="2441308" cy="246834"/>
            </a:xfrm>
            <a:prstGeom prst="rect">
              <a:avLst/>
            </a:prstGeom>
            <a:solidFill>
              <a:srgbClr val="0EAC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" name="Rechteck 21">
              <a:extLst>
                <a:ext uri="{FF2B5EF4-FFF2-40B4-BE49-F238E27FC236}">
                  <a16:creationId xmlns:a16="http://schemas.microsoft.com/office/drawing/2014/main" id="{80D8A4D8-4E15-48F4-B841-5189DA422233}"/>
                </a:ext>
              </a:extLst>
            </p:cNvPr>
            <p:cNvSpPr/>
            <p:nvPr/>
          </p:nvSpPr>
          <p:spPr>
            <a:xfrm>
              <a:off x="0" y="0"/>
              <a:ext cx="2441308" cy="246834"/>
            </a:xfrm>
            <a:prstGeom prst="rect">
              <a:avLst/>
            </a:prstGeom>
            <a:solidFill>
              <a:srgbClr val="2162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3" name="Rechteck 22">
              <a:extLst>
                <a:ext uri="{FF2B5EF4-FFF2-40B4-BE49-F238E27FC236}">
                  <a16:creationId xmlns:a16="http://schemas.microsoft.com/office/drawing/2014/main" id="{9B1340F5-E4D3-45FB-8DE9-A56FBA9385CC}"/>
                </a:ext>
              </a:extLst>
            </p:cNvPr>
            <p:cNvSpPr/>
            <p:nvPr/>
          </p:nvSpPr>
          <p:spPr>
            <a:xfrm>
              <a:off x="7323923" y="0"/>
              <a:ext cx="2441308" cy="246834"/>
            </a:xfrm>
            <a:prstGeom prst="rect">
              <a:avLst/>
            </a:prstGeom>
            <a:solidFill>
              <a:srgbClr val="93B9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" name="Rechteck 23">
              <a:extLst>
                <a:ext uri="{FF2B5EF4-FFF2-40B4-BE49-F238E27FC236}">
                  <a16:creationId xmlns:a16="http://schemas.microsoft.com/office/drawing/2014/main" id="{EA774DB0-9A03-4FBE-BE1F-009EE7B023BA}"/>
                </a:ext>
              </a:extLst>
            </p:cNvPr>
            <p:cNvSpPr/>
            <p:nvPr/>
          </p:nvSpPr>
          <p:spPr>
            <a:xfrm>
              <a:off x="4882615" y="0"/>
              <a:ext cx="2441308" cy="246834"/>
            </a:xfrm>
            <a:prstGeom prst="rect">
              <a:avLst/>
            </a:prstGeom>
            <a:solidFill>
              <a:srgbClr val="FAA9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8" name="Rechteck 27">
              <a:extLst>
                <a:ext uri="{FF2B5EF4-FFF2-40B4-BE49-F238E27FC236}">
                  <a16:creationId xmlns:a16="http://schemas.microsoft.com/office/drawing/2014/main" id="{C69A1899-BF18-497B-A588-670A78804966}"/>
                </a:ext>
              </a:extLst>
            </p:cNvPr>
            <p:cNvSpPr/>
            <p:nvPr/>
          </p:nvSpPr>
          <p:spPr>
            <a:xfrm>
              <a:off x="9765230" y="0"/>
              <a:ext cx="2441308" cy="246834"/>
            </a:xfrm>
            <a:prstGeom prst="rect">
              <a:avLst/>
            </a:prstGeom>
            <a:solidFill>
              <a:srgbClr val="008A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20" name="Grafik 19">
            <a:extLst>
              <a:ext uri="{FF2B5EF4-FFF2-40B4-BE49-F238E27FC236}">
                <a16:creationId xmlns:a16="http://schemas.microsoft.com/office/drawing/2014/main" id="{1601345E-6468-470D-AD47-805CFCDEC6F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0426" y="372221"/>
            <a:ext cx="1692981" cy="869485"/>
          </a:xfrm>
          <a:prstGeom prst="rect">
            <a:avLst/>
          </a:prstGeom>
        </p:spPr>
      </p:pic>
      <p:sp>
        <p:nvSpPr>
          <p:cNvPr id="2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-11372" y="238125"/>
            <a:ext cx="12201525" cy="6619875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de-AT" dirty="0"/>
          </a:p>
        </p:txBody>
      </p:sp>
      <p:sp>
        <p:nvSpPr>
          <p:cNvPr id="27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10729732" y="4986338"/>
            <a:ext cx="1473850" cy="733425"/>
          </a:xfrm>
          <a:prstGeom prst="rect">
            <a:avLst/>
          </a:prstGeom>
          <a:solidFill>
            <a:srgbClr val="005081"/>
          </a:solidFill>
        </p:spPr>
        <p:txBody>
          <a:bodyPr lIns="180000" tIns="72000" rIns="180000" bIns="72000" anchor="b" anchorCtr="0">
            <a:normAutofit/>
          </a:bodyPr>
          <a:lstStyle>
            <a:lvl1pPr marL="0" indent="0" algn="r">
              <a:buNone/>
              <a:defRPr sz="4400" b="0" baseline="0">
                <a:solidFill>
                  <a:schemeClr val="bg1"/>
                </a:solidFill>
                <a:latin typeface="Exo 2 Medium"/>
              </a:defRPr>
            </a:lvl1pPr>
          </a:lstStyle>
          <a:p>
            <a:pPr lvl="0"/>
            <a:r>
              <a:rPr lang="de-DE" dirty="0"/>
              <a:t>Titel</a:t>
            </a:r>
            <a:endParaRPr lang="de-AT" dirty="0"/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9132425" y="5784947"/>
            <a:ext cx="3071157" cy="576263"/>
          </a:xfrm>
          <a:prstGeom prst="rect">
            <a:avLst/>
          </a:prstGeom>
          <a:solidFill>
            <a:srgbClr val="0EACD5"/>
          </a:solidFill>
        </p:spPr>
        <p:txBody>
          <a:bodyPr lIns="180000" tIns="72000" rIns="180000" bIns="72000" anchor="b" anchorCtr="0">
            <a:normAutofit/>
          </a:bodyPr>
          <a:lstStyle>
            <a:lvl1pPr marL="0" indent="0" algn="r">
              <a:buNone/>
              <a:defRPr sz="2800" b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&amp; Infos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2250280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17">
            <a:extLst>
              <a:ext uri="{FF2B5EF4-FFF2-40B4-BE49-F238E27FC236}">
                <a16:creationId xmlns:a16="http://schemas.microsoft.com/office/drawing/2014/main" id="{6EE49B4B-39F9-454C-892E-427C0AD451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33892"/>
            <a:ext cx="12192000" cy="6624108"/>
          </a:xfrm>
          <a:prstGeom prst="rect">
            <a:avLst/>
          </a:prstGeom>
        </p:spPr>
      </p:pic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4744AD34-5344-4EF4-9C44-3CB92462DBE6}"/>
              </a:ext>
            </a:extLst>
          </p:cNvPr>
          <p:cNvGrpSpPr/>
          <p:nvPr/>
        </p:nvGrpSpPr>
        <p:grpSpPr>
          <a:xfrm>
            <a:off x="-9728" y="-9331"/>
            <a:ext cx="12206538" cy="246834"/>
            <a:chOff x="0" y="0"/>
            <a:chExt cx="12206538" cy="246834"/>
          </a:xfrm>
        </p:grpSpPr>
        <p:sp>
          <p:nvSpPr>
            <p:cNvPr id="10" name="Rechteck 9">
              <a:extLst>
                <a:ext uri="{FF2B5EF4-FFF2-40B4-BE49-F238E27FC236}">
                  <a16:creationId xmlns:a16="http://schemas.microsoft.com/office/drawing/2014/main" id="{F92D94AF-97AD-40DE-9A4C-F817A0434BBD}"/>
                </a:ext>
              </a:extLst>
            </p:cNvPr>
            <p:cNvSpPr/>
            <p:nvPr/>
          </p:nvSpPr>
          <p:spPr>
            <a:xfrm>
              <a:off x="2441308" y="0"/>
              <a:ext cx="2441308" cy="246834"/>
            </a:xfrm>
            <a:prstGeom prst="rect">
              <a:avLst/>
            </a:prstGeom>
            <a:solidFill>
              <a:srgbClr val="0EAC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id="{AD51263D-1E24-451C-A55E-27E25C213081}"/>
                </a:ext>
              </a:extLst>
            </p:cNvPr>
            <p:cNvSpPr/>
            <p:nvPr/>
          </p:nvSpPr>
          <p:spPr>
            <a:xfrm>
              <a:off x="0" y="0"/>
              <a:ext cx="2441308" cy="246834"/>
            </a:xfrm>
            <a:prstGeom prst="rect">
              <a:avLst/>
            </a:prstGeom>
            <a:solidFill>
              <a:srgbClr val="2162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819F3F10-6587-4B27-8DC3-5C9500AD8289}"/>
                </a:ext>
              </a:extLst>
            </p:cNvPr>
            <p:cNvSpPr/>
            <p:nvPr/>
          </p:nvSpPr>
          <p:spPr>
            <a:xfrm>
              <a:off x="7323923" y="0"/>
              <a:ext cx="2441308" cy="246834"/>
            </a:xfrm>
            <a:prstGeom prst="rect">
              <a:avLst/>
            </a:prstGeom>
            <a:solidFill>
              <a:srgbClr val="93B9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" name="Rechteck 12">
              <a:extLst>
                <a:ext uri="{FF2B5EF4-FFF2-40B4-BE49-F238E27FC236}">
                  <a16:creationId xmlns:a16="http://schemas.microsoft.com/office/drawing/2014/main" id="{3DB73E35-D564-49EE-8678-2F0B3B42EC57}"/>
                </a:ext>
              </a:extLst>
            </p:cNvPr>
            <p:cNvSpPr/>
            <p:nvPr/>
          </p:nvSpPr>
          <p:spPr>
            <a:xfrm>
              <a:off x="4882615" y="0"/>
              <a:ext cx="2441308" cy="246834"/>
            </a:xfrm>
            <a:prstGeom prst="rect">
              <a:avLst/>
            </a:prstGeom>
            <a:solidFill>
              <a:srgbClr val="FAA9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4" name="Rechteck 13">
              <a:extLst>
                <a:ext uri="{FF2B5EF4-FFF2-40B4-BE49-F238E27FC236}">
                  <a16:creationId xmlns:a16="http://schemas.microsoft.com/office/drawing/2014/main" id="{9C20E4A8-21F3-459A-A937-B266346B65F4}"/>
                </a:ext>
              </a:extLst>
            </p:cNvPr>
            <p:cNvSpPr/>
            <p:nvPr/>
          </p:nvSpPr>
          <p:spPr>
            <a:xfrm>
              <a:off x="9765230" y="0"/>
              <a:ext cx="2441308" cy="246834"/>
            </a:xfrm>
            <a:prstGeom prst="rect">
              <a:avLst/>
            </a:prstGeom>
            <a:solidFill>
              <a:srgbClr val="008A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F8015B26-8BE7-4FE5-8ADE-A941ACD5181C}"/>
              </a:ext>
            </a:extLst>
          </p:cNvPr>
          <p:cNvGrpSpPr/>
          <p:nvPr userDrawn="1"/>
        </p:nvGrpSpPr>
        <p:grpSpPr>
          <a:xfrm>
            <a:off x="-9728" y="-9331"/>
            <a:ext cx="12206538" cy="246834"/>
            <a:chOff x="0" y="0"/>
            <a:chExt cx="12206538" cy="246834"/>
          </a:xfrm>
        </p:grpSpPr>
        <p:sp>
          <p:nvSpPr>
            <p:cNvPr id="17" name="Rechteck 16">
              <a:extLst>
                <a:ext uri="{FF2B5EF4-FFF2-40B4-BE49-F238E27FC236}">
                  <a16:creationId xmlns:a16="http://schemas.microsoft.com/office/drawing/2014/main" id="{B7E216F7-7BA9-4F73-AABD-8C2B63112CE6}"/>
                </a:ext>
              </a:extLst>
            </p:cNvPr>
            <p:cNvSpPr/>
            <p:nvPr/>
          </p:nvSpPr>
          <p:spPr>
            <a:xfrm>
              <a:off x="2441308" y="0"/>
              <a:ext cx="2441308" cy="246834"/>
            </a:xfrm>
            <a:prstGeom prst="rect">
              <a:avLst/>
            </a:prstGeom>
            <a:solidFill>
              <a:srgbClr val="0EAC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" name="Rechteck 21">
              <a:extLst>
                <a:ext uri="{FF2B5EF4-FFF2-40B4-BE49-F238E27FC236}">
                  <a16:creationId xmlns:a16="http://schemas.microsoft.com/office/drawing/2014/main" id="{80D8A4D8-4E15-48F4-B841-5189DA422233}"/>
                </a:ext>
              </a:extLst>
            </p:cNvPr>
            <p:cNvSpPr/>
            <p:nvPr/>
          </p:nvSpPr>
          <p:spPr>
            <a:xfrm>
              <a:off x="0" y="0"/>
              <a:ext cx="2441308" cy="246834"/>
            </a:xfrm>
            <a:prstGeom prst="rect">
              <a:avLst/>
            </a:prstGeom>
            <a:solidFill>
              <a:srgbClr val="2162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3" name="Rechteck 22">
              <a:extLst>
                <a:ext uri="{FF2B5EF4-FFF2-40B4-BE49-F238E27FC236}">
                  <a16:creationId xmlns:a16="http://schemas.microsoft.com/office/drawing/2014/main" id="{9B1340F5-E4D3-45FB-8DE9-A56FBA9385CC}"/>
                </a:ext>
              </a:extLst>
            </p:cNvPr>
            <p:cNvSpPr/>
            <p:nvPr/>
          </p:nvSpPr>
          <p:spPr>
            <a:xfrm>
              <a:off x="7323923" y="0"/>
              <a:ext cx="2441308" cy="246834"/>
            </a:xfrm>
            <a:prstGeom prst="rect">
              <a:avLst/>
            </a:prstGeom>
            <a:solidFill>
              <a:srgbClr val="93B9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" name="Rechteck 23">
              <a:extLst>
                <a:ext uri="{FF2B5EF4-FFF2-40B4-BE49-F238E27FC236}">
                  <a16:creationId xmlns:a16="http://schemas.microsoft.com/office/drawing/2014/main" id="{EA774DB0-9A03-4FBE-BE1F-009EE7B023BA}"/>
                </a:ext>
              </a:extLst>
            </p:cNvPr>
            <p:cNvSpPr/>
            <p:nvPr/>
          </p:nvSpPr>
          <p:spPr>
            <a:xfrm>
              <a:off x="4882615" y="0"/>
              <a:ext cx="2441308" cy="246834"/>
            </a:xfrm>
            <a:prstGeom prst="rect">
              <a:avLst/>
            </a:prstGeom>
            <a:solidFill>
              <a:srgbClr val="FAA9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8" name="Rechteck 27">
              <a:extLst>
                <a:ext uri="{FF2B5EF4-FFF2-40B4-BE49-F238E27FC236}">
                  <a16:creationId xmlns:a16="http://schemas.microsoft.com/office/drawing/2014/main" id="{C69A1899-BF18-497B-A588-670A78804966}"/>
                </a:ext>
              </a:extLst>
            </p:cNvPr>
            <p:cNvSpPr/>
            <p:nvPr/>
          </p:nvSpPr>
          <p:spPr>
            <a:xfrm>
              <a:off x="9765230" y="0"/>
              <a:ext cx="2441308" cy="246834"/>
            </a:xfrm>
            <a:prstGeom prst="rect">
              <a:avLst/>
            </a:prstGeom>
            <a:solidFill>
              <a:srgbClr val="008A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20" name="Grafik 19">
            <a:extLst>
              <a:ext uri="{FF2B5EF4-FFF2-40B4-BE49-F238E27FC236}">
                <a16:creationId xmlns:a16="http://schemas.microsoft.com/office/drawing/2014/main" id="{1601345E-6468-470D-AD47-805CFCDEC6F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0426" y="372221"/>
            <a:ext cx="1692981" cy="869485"/>
          </a:xfrm>
          <a:prstGeom prst="rect">
            <a:avLst/>
          </a:prstGeom>
        </p:spPr>
      </p:pic>
      <p:sp>
        <p:nvSpPr>
          <p:cNvPr id="2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-11372" y="238125"/>
            <a:ext cx="12201525" cy="6619875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de-AT" dirty="0"/>
          </a:p>
        </p:txBody>
      </p:sp>
      <p:sp>
        <p:nvSpPr>
          <p:cNvPr id="27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10729732" y="4986338"/>
            <a:ext cx="1473850" cy="733425"/>
          </a:xfrm>
          <a:prstGeom prst="rect">
            <a:avLst/>
          </a:prstGeom>
          <a:solidFill>
            <a:srgbClr val="93B94A"/>
          </a:solidFill>
        </p:spPr>
        <p:txBody>
          <a:bodyPr lIns="180000" tIns="72000" rIns="180000" bIns="72000" anchor="b" anchorCtr="0">
            <a:normAutofit/>
          </a:bodyPr>
          <a:lstStyle>
            <a:lvl1pPr marL="0" indent="0" algn="r">
              <a:buNone/>
              <a:defRPr sz="4400" b="0" baseline="0">
                <a:solidFill>
                  <a:schemeClr val="bg1"/>
                </a:solidFill>
                <a:latin typeface="Exo 2 Medium"/>
              </a:defRPr>
            </a:lvl1pPr>
          </a:lstStyle>
          <a:p>
            <a:pPr lvl="0"/>
            <a:r>
              <a:rPr lang="de-DE" dirty="0"/>
              <a:t>Titel</a:t>
            </a:r>
            <a:endParaRPr lang="de-AT" dirty="0"/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9132425" y="5784947"/>
            <a:ext cx="3071157" cy="576263"/>
          </a:xfrm>
          <a:prstGeom prst="rect">
            <a:avLst/>
          </a:prstGeom>
          <a:solidFill>
            <a:srgbClr val="008A69"/>
          </a:solidFill>
        </p:spPr>
        <p:txBody>
          <a:bodyPr lIns="180000" tIns="72000" rIns="180000" bIns="72000" anchor="b" anchorCtr="0">
            <a:normAutofit/>
          </a:bodyPr>
          <a:lstStyle>
            <a:lvl1pPr marL="0" indent="0" algn="r">
              <a:buNone/>
              <a:defRPr sz="2800" b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&amp; Infos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8934348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artfolie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17">
            <a:extLst>
              <a:ext uri="{FF2B5EF4-FFF2-40B4-BE49-F238E27FC236}">
                <a16:creationId xmlns:a16="http://schemas.microsoft.com/office/drawing/2014/main" id="{6EE49B4B-39F9-454C-892E-427C0AD451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33892"/>
            <a:ext cx="12192000" cy="6624108"/>
          </a:xfrm>
          <a:prstGeom prst="rect">
            <a:avLst/>
          </a:prstGeom>
        </p:spPr>
      </p:pic>
      <p:sp>
        <p:nvSpPr>
          <p:cNvPr id="27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-11372" y="238125"/>
            <a:ext cx="12201525" cy="6619875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de-AT" dirty="0"/>
          </a:p>
        </p:txBody>
      </p:sp>
      <p:pic>
        <p:nvPicPr>
          <p:cNvPr id="19" name="Grafik 6">
            <a:extLst>
              <a:ext uri="{FF2B5EF4-FFF2-40B4-BE49-F238E27FC236}">
                <a16:creationId xmlns:a16="http://schemas.microsoft.com/office/drawing/2014/main" id="{0F82E332-46D5-44A6-AE4B-76FA0CFFB4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" t="4732" r="1273" b="14822"/>
          <a:stretch/>
        </p:blipFill>
        <p:spPr>
          <a:xfrm>
            <a:off x="0" y="229835"/>
            <a:ext cx="12192000" cy="6628165"/>
          </a:xfrm>
          <a:prstGeom prst="rect">
            <a:avLst/>
          </a:prstGeom>
        </p:spPr>
      </p:pic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4744AD34-5344-4EF4-9C44-3CB92462DBE6}"/>
              </a:ext>
            </a:extLst>
          </p:cNvPr>
          <p:cNvGrpSpPr/>
          <p:nvPr/>
        </p:nvGrpSpPr>
        <p:grpSpPr>
          <a:xfrm>
            <a:off x="-9728" y="-9331"/>
            <a:ext cx="12206538" cy="246834"/>
            <a:chOff x="0" y="0"/>
            <a:chExt cx="12206538" cy="246834"/>
          </a:xfrm>
        </p:grpSpPr>
        <p:sp>
          <p:nvSpPr>
            <p:cNvPr id="10" name="Rechteck 9">
              <a:extLst>
                <a:ext uri="{FF2B5EF4-FFF2-40B4-BE49-F238E27FC236}">
                  <a16:creationId xmlns:a16="http://schemas.microsoft.com/office/drawing/2014/main" id="{F92D94AF-97AD-40DE-9A4C-F817A0434BBD}"/>
                </a:ext>
              </a:extLst>
            </p:cNvPr>
            <p:cNvSpPr/>
            <p:nvPr/>
          </p:nvSpPr>
          <p:spPr>
            <a:xfrm>
              <a:off x="2441308" y="0"/>
              <a:ext cx="2441308" cy="246834"/>
            </a:xfrm>
            <a:prstGeom prst="rect">
              <a:avLst/>
            </a:prstGeom>
            <a:solidFill>
              <a:srgbClr val="0EAC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id="{AD51263D-1E24-451C-A55E-27E25C213081}"/>
                </a:ext>
              </a:extLst>
            </p:cNvPr>
            <p:cNvSpPr/>
            <p:nvPr/>
          </p:nvSpPr>
          <p:spPr>
            <a:xfrm>
              <a:off x="0" y="0"/>
              <a:ext cx="2441308" cy="246834"/>
            </a:xfrm>
            <a:prstGeom prst="rect">
              <a:avLst/>
            </a:prstGeom>
            <a:solidFill>
              <a:srgbClr val="2162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819F3F10-6587-4B27-8DC3-5C9500AD8289}"/>
                </a:ext>
              </a:extLst>
            </p:cNvPr>
            <p:cNvSpPr/>
            <p:nvPr/>
          </p:nvSpPr>
          <p:spPr>
            <a:xfrm>
              <a:off x="7323923" y="0"/>
              <a:ext cx="2441308" cy="246834"/>
            </a:xfrm>
            <a:prstGeom prst="rect">
              <a:avLst/>
            </a:prstGeom>
            <a:solidFill>
              <a:srgbClr val="93B9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" name="Rechteck 12">
              <a:extLst>
                <a:ext uri="{FF2B5EF4-FFF2-40B4-BE49-F238E27FC236}">
                  <a16:creationId xmlns:a16="http://schemas.microsoft.com/office/drawing/2014/main" id="{3DB73E35-D564-49EE-8678-2F0B3B42EC57}"/>
                </a:ext>
              </a:extLst>
            </p:cNvPr>
            <p:cNvSpPr/>
            <p:nvPr/>
          </p:nvSpPr>
          <p:spPr>
            <a:xfrm>
              <a:off x="4882615" y="0"/>
              <a:ext cx="2441308" cy="246834"/>
            </a:xfrm>
            <a:prstGeom prst="rect">
              <a:avLst/>
            </a:prstGeom>
            <a:solidFill>
              <a:srgbClr val="FAA9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4" name="Rechteck 13">
              <a:extLst>
                <a:ext uri="{FF2B5EF4-FFF2-40B4-BE49-F238E27FC236}">
                  <a16:creationId xmlns:a16="http://schemas.microsoft.com/office/drawing/2014/main" id="{9C20E4A8-21F3-459A-A937-B266346B65F4}"/>
                </a:ext>
              </a:extLst>
            </p:cNvPr>
            <p:cNvSpPr/>
            <p:nvPr/>
          </p:nvSpPr>
          <p:spPr>
            <a:xfrm>
              <a:off x="9765230" y="0"/>
              <a:ext cx="2441308" cy="246834"/>
            </a:xfrm>
            <a:prstGeom prst="rect">
              <a:avLst/>
            </a:prstGeom>
            <a:solidFill>
              <a:srgbClr val="008A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F8015B26-8BE7-4FE5-8ADE-A941ACD5181C}"/>
              </a:ext>
            </a:extLst>
          </p:cNvPr>
          <p:cNvGrpSpPr/>
          <p:nvPr userDrawn="1"/>
        </p:nvGrpSpPr>
        <p:grpSpPr>
          <a:xfrm>
            <a:off x="-9728" y="-9331"/>
            <a:ext cx="12206538" cy="246834"/>
            <a:chOff x="0" y="0"/>
            <a:chExt cx="12206538" cy="246834"/>
          </a:xfrm>
        </p:grpSpPr>
        <p:sp>
          <p:nvSpPr>
            <p:cNvPr id="17" name="Rechteck 16">
              <a:extLst>
                <a:ext uri="{FF2B5EF4-FFF2-40B4-BE49-F238E27FC236}">
                  <a16:creationId xmlns:a16="http://schemas.microsoft.com/office/drawing/2014/main" id="{B7E216F7-7BA9-4F73-AABD-8C2B63112CE6}"/>
                </a:ext>
              </a:extLst>
            </p:cNvPr>
            <p:cNvSpPr/>
            <p:nvPr/>
          </p:nvSpPr>
          <p:spPr>
            <a:xfrm>
              <a:off x="2441308" y="0"/>
              <a:ext cx="2441308" cy="246834"/>
            </a:xfrm>
            <a:prstGeom prst="rect">
              <a:avLst/>
            </a:prstGeom>
            <a:solidFill>
              <a:srgbClr val="0EAC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" name="Rechteck 21">
              <a:extLst>
                <a:ext uri="{FF2B5EF4-FFF2-40B4-BE49-F238E27FC236}">
                  <a16:creationId xmlns:a16="http://schemas.microsoft.com/office/drawing/2014/main" id="{80D8A4D8-4E15-48F4-B841-5189DA422233}"/>
                </a:ext>
              </a:extLst>
            </p:cNvPr>
            <p:cNvSpPr/>
            <p:nvPr/>
          </p:nvSpPr>
          <p:spPr>
            <a:xfrm>
              <a:off x="0" y="0"/>
              <a:ext cx="2441308" cy="246834"/>
            </a:xfrm>
            <a:prstGeom prst="rect">
              <a:avLst/>
            </a:prstGeom>
            <a:solidFill>
              <a:srgbClr val="2162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3" name="Rechteck 22">
              <a:extLst>
                <a:ext uri="{FF2B5EF4-FFF2-40B4-BE49-F238E27FC236}">
                  <a16:creationId xmlns:a16="http://schemas.microsoft.com/office/drawing/2014/main" id="{9B1340F5-E4D3-45FB-8DE9-A56FBA9385CC}"/>
                </a:ext>
              </a:extLst>
            </p:cNvPr>
            <p:cNvSpPr/>
            <p:nvPr/>
          </p:nvSpPr>
          <p:spPr>
            <a:xfrm>
              <a:off x="7323923" y="0"/>
              <a:ext cx="2441308" cy="246834"/>
            </a:xfrm>
            <a:prstGeom prst="rect">
              <a:avLst/>
            </a:prstGeom>
            <a:solidFill>
              <a:srgbClr val="93B9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" name="Rechteck 23">
              <a:extLst>
                <a:ext uri="{FF2B5EF4-FFF2-40B4-BE49-F238E27FC236}">
                  <a16:creationId xmlns:a16="http://schemas.microsoft.com/office/drawing/2014/main" id="{EA774DB0-9A03-4FBE-BE1F-009EE7B023BA}"/>
                </a:ext>
              </a:extLst>
            </p:cNvPr>
            <p:cNvSpPr/>
            <p:nvPr/>
          </p:nvSpPr>
          <p:spPr>
            <a:xfrm>
              <a:off x="4882615" y="0"/>
              <a:ext cx="2441308" cy="246834"/>
            </a:xfrm>
            <a:prstGeom prst="rect">
              <a:avLst/>
            </a:prstGeom>
            <a:solidFill>
              <a:srgbClr val="FAA9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8" name="Rechteck 27">
              <a:extLst>
                <a:ext uri="{FF2B5EF4-FFF2-40B4-BE49-F238E27FC236}">
                  <a16:creationId xmlns:a16="http://schemas.microsoft.com/office/drawing/2014/main" id="{C69A1899-BF18-497B-A588-670A78804966}"/>
                </a:ext>
              </a:extLst>
            </p:cNvPr>
            <p:cNvSpPr/>
            <p:nvPr/>
          </p:nvSpPr>
          <p:spPr>
            <a:xfrm>
              <a:off x="9765230" y="0"/>
              <a:ext cx="2441308" cy="246834"/>
            </a:xfrm>
            <a:prstGeom prst="rect">
              <a:avLst/>
            </a:prstGeom>
            <a:solidFill>
              <a:srgbClr val="008A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1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1847" y="238125"/>
            <a:ext cx="12201525" cy="6619875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de-AT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-1" y="4986338"/>
            <a:ext cx="3669175" cy="733425"/>
          </a:xfrm>
          <a:prstGeom prst="rect">
            <a:avLst/>
          </a:prstGeom>
          <a:solidFill>
            <a:srgbClr val="93B94A"/>
          </a:solidFill>
        </p:spPr>
        <p:txBody>
          <a:bodyPr lIns="180000" tIns="72000" rIns="180000" bIns="72000" anchor="b" anchorCtr="0">
            <a:normAutofit/>
          </a:bodyPr>
          <a:lstStyle>
            <a:lvl1pPr marL="0" indent="0" algn="l">
              <a:buNone/>
              <a:defRPr sz="4400" b="0" baseline="0">
                <a:solidFill>
                  <a:schemeClr val="bg1"/>
                </a:solidFill>
                <a:latin typeface="Exo 2 Medium"/>
              </a:defRPr>
            </a:lvl1pPr>
          </a:lstStyle>
          <a:p>
            <a:pPr lvl="0"/>
            <a:r>
              <a:rPr lang="de-DE" dirty="0"/>
              <a:t>Zwischentitel</a:t>
            </a:r>
            <a:endParaRPr lang="de-AT" dirty="0"/>
          </a:p>
        </p:txBody>
      </p:sp>
      <p:pic>
        <p:nvPicPr>
          <p:cNvPr id="20" name="Bildplatzhalter 6">
            <a:extLst>
              <a:ext uri="{FF2B5EF4-FFF2-40B4-BE49-F238E27FC236}">
                <a16:creationId xmlns:a16="http://schemas.microsoft.com/office/drawing/2014/main" id="{24085439-0506-4461-9E82-52D2CFD7777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5455" y="443290"/>
            <a:ext cx="2303032" cy="103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585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tartfolie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847" y="238125"/>
            <a:ext cx="12201525" cy="6619875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de-AT" dirty="0"/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4744AD34-5344-4EF4-9C44-3CB92462DBE6}"/>
              </a:ext>
            </a:extLst>
          </p:cNvPr>
          <p:cNvGrpSpPr/>
          <p:nvPr/>
        </p:nvGrpSpPr>
        <p:grpSpPr>
          <a:xfrm>
            <a:off x="-9728" y="-9331"/>
            <a:ext cx="12206538" cy="246834"/>
            <a:chOff x="0" y="0"/>
            <a:chExt cx="12206538" cy="246834"/>
          </a:xfrm>
        </p:grpSpPr>
        <p:sp>
          <p:nvSpPr>
            <p:cNvPr id="10" name="Rechteck 9">
              <a:extLst>
                <a:ext uri="{FF2B5EF4-FFF2-40B4-BE49-F238E27FC236}">
                  <a16:creationId xmlns:a16="http://schemas.microsoft.com/office/drawing/2014/main" id="{F92D94AF-97AD-40DE-9A4C-F817A0434BBD}"/>
                </a:ext>
              </a:extLst>
            </p:cNvPr>
            <p:cNvSpPr/>
            <p:nvPr/>
          </p:nvSpPr>
          <p:spPr>
            <a:xfrm>
              <a:off x="2441308" y="0"/>
              <a:ext cx="2441308" cy="246834"/>
            </a:xfrm>
            <a:prstGeom prst="rect">
              <a:avLst/>
            </a:prstGeom>
            <a:solidFill>
              <a:srgbClr val="0EAC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id="{AD51263D-1E24-451C-A55E-27E25C213081}"/>
                </a:ext>
              </a:extLst>
            </p:cNvPr>
            <p:cNvSpPr/>
            <p:nvPr/>
          </p:nvSpPr>
          <p:spPr>
            <a:xfrm>
              <a:off x="0" y="0"/>
              <a:ext cx="2441308" cy="246834"/>
            </a:xfrm>
            <a:prstGeom prst="rect">
              <a:avLst/>
            </a:prstGeom>
            <a:solidFill>
              <a:srgbClr val="2162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819F3F10-6587-4B27-8DC3-5C9500AD8289}"/>
                </a:ext>
              </a:extLst>
            </p:cNvPr>
            <p:cNvSpPr/>
            <p:nvPr/>
          </p:nvSpPr>
          <p:spPr>
            <a:xfrm>
              <a:off x="7323923" y="0"/>
              <a:ext cx="2441308" cy="246834"/>
            </a:xfrm>
            <a:prstGeom prst="rect">
              <a:avLst/>
            </a:prstGeom>
            <a:solidFill>
              <a:srgbClr val="93B9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" name="Rechteck 12">
              <a:extLst>
                <a:ext uri="{FF2B5EF4-FFF2-40B4-BE49-F238E27FC236}">
                  <a16:creationId xmlns:a16="http://schemas.microsoft.com/office/drawing/2014/main" id="{3DB73E35-D564-49EE-8678-2F0B3B42EC57}"/>
                </a:ext>
              </a:extLst>
            </p:cNvPr>
            <p:cNvSpPr/>
            <p:nvPr/>
          </p:nvSpPr>
          <p:spPr>
            <a:xfrm>
              <a:off x="4882615" y="0"/>
              <a:ext cx="2441308" cy="246834"/>
            </a:xfrm>
            <a:prstGeom prst="rect">
              <a:avLst/>
            </a:prstGeom>
            <a:solidFill>
              <a:srgbClr val="FAA9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4" name="Rechteck 13">
              <a:extLst>
                <a:ext uri="{FF2B5EF4-FFF2-40B4-BE49-F238E27FC236}">
                  <a16:creationId xmlns:a16="http://schemas.microsoft.com/office/drawing/2014/main" id="{9C20E4A8-21F3-459A-A937-B266346B65F4}"/>
                </a:ext>
              </a:extLst>
            </p:cNvPr>
            <p:cNvSpPr/>
            <p:nvPr/>
          </p:nvSpPr>
          <p:spPr>
            <a:xfrm>
              <a:off x="9765230" y="0"/>
              <a:ext cx="2441308" cy="246834"/>
            </a:xfrm>
            <a:prstGeom prst="rect">
              <a:avLst/>
            </a:prstGeom>
            <a:solidFill>
              <a:srgbClr val="008A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F8015B26-8BE7-4FE5-8ADE-A941ACD5181C}"/>
              </a:ext>
            </a:extLst>
          </p:cNvPr>
          <p:cNvGrpSpPr/>
          <p:nvPr userDrawn="1"/>
        </p:nvGrpSpPr>
        <p:grpSpPr>
          <a:xfrm>
            <a:off x="-9728" y="-9331"/>
            <a:ext cx="12206538" cy="246834"/>
            <a:chOff x="0" y="0"/>
            <a:chExt cx="12206538" cy="246834"/>
          </a:xfrm>
        </p:grpSpPr>
        <p:sp>
          <p:nvSpPr>
            <p:cNvPr id="17" name="Rechteck 16">
              <a:extLst>
                <a:ext uri="{FF2B5EF4-FFF2-40B4-BE49-F238E27FC236}">
                  <a16:creationId xmlns:a16="http://schemas.microsoft.com/office/drawing/2014/main" id="{B7E216F7-7BA9-4F73-AABD-8C2B63112CE6}"/>
                </a:ext>
              </a:extLst>
            </p:cNvPr>
            <p:cNvSpPr/>
            <p:nvPr/>
          </p:nvSpPr>
          <p:spPr>
            <a:xfrm>
              <a:off x="2441308" y="0"/>
              <a:ext cx="2441308" cy="246834"/>
            </a:xfrm>
            <a:prstGeom prst="rect">
              <a:avLst/>
            </a:prstGeom>
            <a:solidFill>
              <a:srgbClr val="0EAC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" name="Rechteck 21">
              <a:extLst>
                <a:ext uri="{FF2B5EF4-FFF2-40B4-BE49-F238E27FC236}">
                  <a16:creationId xmlns:a16="http://schemas.microsoft.com/office/drawing/2014/main" id="{80D8A4D8-4E15-48F4-B841-5189DA422233}"/>
                </a:ext>
              </a:extLst>
            </p:cNvPr>
            <p:cNvSpPr/>
            <p:nvPr/>
          </p:nvSpPr>
          <p:spPr>
            <a:xfrm>
              <a:off x="0" y="0"/>
              <a:ext cx="2441308" cy="246834"/>
            </a:xfrm>
            <a:prstGeom prst="rect">
              <a:avLst/>
            </a:prstGeom>
            <a:solidFill>
              <a:srgbClr val="2162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3" name="Rechteck 22">
              <a:extLst>
                <a:ext uri="{FF2B5EF4-FFF2-40B4-BE49-F238E27FC236}">
                  <a16:creationId xmlns:a16="http://schemas.microsoft.com/office/drawing/2014/main" id="{9B1340F5-E4D3-45FB-8DE9-A56FBA9385CC}"/>
                </a:ext>
              </a:extLst>
            </p:cNvPr>
            <p:cNvSpPr/>
            <p:nvPr/>
          </p:nvSpPr>
          <p:spPr>
            <a:xfrm>
              <a:off x="7323923" y="0"/>
              <a:ext cx="2441308" cy="246834"/>
            </a:xfrm>
            <a:prstGeom prst="rect">
              <a:avLst/>
            </a:prstGeom>
            <a:solidFill>
              <a:srgbClr val="93B9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" name="Rechteck 23">
              <a:extLst>
                <a:ext uri="{FF2B5EF4-FFF2-40B4-BE49-F238E27FC236}">
                  <a16:creationId xmlns:a16="http://schemas.microsoft.com/office/drawing/2014/main" id="{EA774DB0-9A03-4FBE-BE1F-009EE7B023BA}"/>
                </a:ext>
              </a:extLst>
            </p:cNvPr>
            <p:cNvSpPr/>
            <p:nvPr/>
          </p:nvSpPr>
          <p:spPr>
            <a:xfrm>
              <a:off x="4882615" y="0"/>
              <a:ext cx="2441308" cy="246834"/>
            </a:xfrm>
            <a:prstGeom prst="rect">
              <a:avLst/>
            </a:prstGeom>
            <a:solidFill>
              <a:srgbClr val="FAA9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8" name="Rechteck 27">
              <a:extLst>
                <a:ext uri="{FF2B5EF4-FFF2-40B4-BE49-F238E27FC236}">
                  <a16:creationId xmlns:a16="http://schemas.microsoft.com/office/drawing/2014/main" id="{C69A1899-BF18-497B-A588-670A78804966}"/>
                </a:ext>
              </a:extLst>
            </p:cNvPr>
            <p:cNvSpPr/>
            <p:nvPr/>
          </p:nvSpPr>
          <p:spPr>
            <a:xfrm>
              <a:off x="9765230" y="0"/>
              <a:ext cx="2441308" cy="246834"/>
            </a:xfrm>
            <a:prstGeom prst="rect">
              <a:avLst/>
            </a:prstGeom>
            <a:solidFill>
              <a:srgbClr val="008A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4986338"/>
            <a:ext cx="3599727" cy="733425"/>
          </a:xfrm>
          <a:prstGeom prst="rect">
            <a:avLst/>
          </a:prstGeom>
          <a:solidFill>
            <a:srgbClr val="93B94A"/>
          </a:solidFill>
        </p:spPr>
        <p:txBody>
          <a:bodyPr lIns="180000" tIns="72000" rIns="180000" bIns="72000" anchor="b" anchorCtr="0">
            <a:normAutofit/>
          </a:bodyPr>
          <a:lstStyle>
            <a:lvl1pPr marL="0" indent="0" algn="r">
              <a:buNone/>
              <a:defRPr sz="4400" b="0" baseline="0">
                <a:solidFill>
                  <a:schemeClr val="bg1"/>
                </a:solidFill>
                <a:latin typeface="Exo 2 Medium"/>
              </a:defRPr>
            </a:lvl1pPr>
          </a:lstStyle>
          <a:p>
            <a:pPr lvl="0"/>
            <a:r>
              <a:rPr lang="de-DE" dirty="0"/>
              <a:t>Zwischentitel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6263379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+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84ADAB1E-562C-4A0C-BE6F-79046C0C74F7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0D9AEC87-8B0F-404D-9514-BEA9DA87A0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9221"/>
            <a:ext cx="10515600" cy="453874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="1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200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80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None/>
              <a:defRPr sz="160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None/>
              <a:defRPr sz="160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-9525" y="557213"/>
            <a:ext cx="2212975" cy="642937"/>
          </a:xfrm>
          <a:prstGeom prst="rect">
            <a:avLst/>
          </a:prstGeom>
          <a:solidFill>
            <a:srgbClr val="93B94A"/>
          </a:solidFill>
        </p:spPr>
        <p:txBody>
          <a:bodyPr lIns="180000" tIns="72000" rIns="180000" bIns="72000" anchor="b" anchorCtr="0">
            <a:normAutofit/>
          </a:bodyPr>
          <a:lstStyle>
            <a:lvl1pPr marL="0" indent="0">
              <a:buNone/>
              <a:defRPr sz="3600" b="0">
                <a:solidFill>
                  <a:schemeClr val="bg1"/>
                </a:solidFill>
                <a:latin typeface="Exo 2 Medium"/>
              </a:defRPr>
            </a:lvl1pPr>
          </a:lstStyle>
          <a:p>
            <a:pPr lvl="0"/>
            <a:r>
              <a:rPr lang="en-US" dirty="0"/>
              <a:t>Headline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605309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+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DAB1E-562C-4A0C-BE6F-79046C0C74F7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18BA1708-E54A-4072-A395-831F32D3F8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512916"/>
            <a:ext cx="5181600" cy="452911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0" name="Inhaltsplatzhalter 3">
            <a:extLst>
              <a:ext uri="{FF2B5EF4-FFF2-40B4-BE49-F238E27FC236}">
                <a16:creationId xmlns:a16="http://schemas.microsoft.com/office/drawing/2014/main" id="{153C7E20-BA7A-4EA7-B369-B133C2E79E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2" y="1512916"/>
            <a:ext cx="5181600" cy="452911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-9525" y="557213"/>
            <a:ext cx="2212975" cy="642937"/>
          </a:xfrm>
          <a:prstGeom prst="rect">
            <a:avLst/>
          </a:prstGeom>
          <a:solidFill>
            <a:srgbClr val="93B94A"/>
          </a:solidFill>
        </p:spPr>
        <p:txBody>
          <a:bodyPr lIns="180000" tIns="72000" rIns="180000" bIns="72000" anchor="b" anchorCtr="0">
            <a:normAutofit/>
          </a:bodyPr>
          <a:lstStyle>
            <a:lvl1pPr marL="0" indent="0">
              <a:buNone/>
              <a:defRPr sz="3600" b="0">
                <a:solidFill>
                  <a:schemeClr val="bg1"/>
                </a:solidFill>
                <a:latin typeface="Exo 2 Medium"/>
              </a:defRPr>
            </a:lvl1pPr>
          </a:lstStyle>
          <a:p>
            <a:pPr lvl="0"/>
            <a:r>
              <a:rPr lang="en-US" dirty="0"/>
              <a:t>Headline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9133617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17">
            <a:extLst>
              <a:ext uri="{FF2B5EF4-FFF2-40B4-BE49-F238E27FC236}">
                <a16:creationId xmlns:a16="http://schemas.microsoft.com/office/drawing/2014/main" id="{6EE49B4B-39F9-454C-892E-427C0AD451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33892"/>
            <a:ext cx="12192000" cy="6624108"/>
          </a:xfrm>
          <a:prstGeom prst="rect">
            <a:avLst/>
          </a:prstGeom>
        </p:spPr>
      </p:pic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4744AD34-5344-4EF4-9C44-3CB92462DBE6}"/>
              </a:ext>
            </a:extLst>
          </p:cNvPr>
          <p:cNvGrpSpPr/>
          <p:nvPr/>
        </p:nvGrpSpPr>
        <p:grpSpPr>
          <a:xfrm>
            <a:off x="-9728" y="-9331"/>
            <a:ext cx="12206538" cy="246834"/>
            <a:chOff x="0" y="0"/>
            <a:chExt cx="12206538" cy="246834"/>
          </a:xfrm>
        </p:grpSpPr>
        <p:sp>
          <p:nvSpPr>
            <p:cNvPr id="10" name="Rechteck 9">
              <a:extLst>
                <a:ext uri="{FF2B5EF4-FFF2-40B4-BE49-F238E27FC236}">
                  <a16:creationId xmlns:a16="http://schemas.microsoft.com/office/drawing/2014/main" id="{F92D94AF-97AD-40DE-9A4C-F817A0434BBD}"/>
                </a:ext>
              </a:extLst>
            </p:cNvPr>
            <p:cNvSpPr/>
            <p:nvPr/>
          </p:nvSpPr>
          <p:spPr>
            <a:xfrm>
              <a:off x="2441308" y="0"/>
              <a:ext cx="2441308" cy="246834"/>
            </a:xfrm>
            <a:prstGeom prst="rect">
              <a:avLst/>
            </a:prstGeom>
            <a:solidFill>
              <a:srgbClr val="0EAC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id="{AD51263D-1E24-451C-A55E-27E25C213081}"/>
                </a:ext>
              </a:extLst>
            </p:cNvPr>
            <p:cNvSpPr/>
            <p:nvPr/>
          </p:nvSpPr>
          <p:spPr>
            <a:xfrm>
              <a:off x="0" y="0"/>
              <a:ext cx="2441308" cy="246834"/>
            </a:xfrm>
            <a:prstGeom prst="rect">
              <a:avLst/>
            </a:prstGeom>
            <a:solidFill>
              <a:srgbClr val="2162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819F3F10-6587-4B27-8DC3-5C9500AD8289}"/>
                </a:ext>
              </a:extLst>
            </p:cNvPr>
            <p:cNvSpPr/>
            <p:nvPr/>
          </p:nvSpPr>
          <p:spPr>
            <a:xfrm>
              <a:off x="7323923" y="0"/>
              <a:ext cx="2441308" cy="246834"/>
            </a:xfrm>
            <a:prstGeom prst="rect">
              <a:avLst/>
            </a:prstGeom>
            <a:solidFill>
              <a:srgbClr val="93B9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" name="Rechteck 12">
              <a:extLst>
                <a:ext uri="{FF2B5EF4-FFF2-40B4-BE49-F238E27FC236}">
                  <a16:creationId xmlns:a16="http://schemas.microsoft.com/office/drawing/2014/main" id="{3DB73E35-D564-49EE-8678-2F0B3B42EC57}"/>
                </a:ext>
              </a:extLst>
            </p:cNvPr>
            <p:cNvSpPr/>
            <p:nvPr/>
          </p:nvSpPr>
          <p:spPr>
            <a:xfrm>
              <a:off x="4882615" y="0"/>
              <a:ext cx="2441308" cy="246834"/>
            </a:xfrm>
            <a:prstGeom prst="rect">
              <a:avLst/>
            </a:prstGeom>
            <a:solidFill>
              <a:srgbClr val="FAA9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4" name="Rechteck 13">
              <a:extLst>
                <a:ext uri="{FF2B5EF4-FFF2-40B4-BE49-F238E27FC236}">
                  <a16:creationId xmlns:a16="http://schemas.microsoft.com/office/drawing/2014/main" id="{9C20E4A8-21F3-459A-A937-B266346B65F4}"/>
                </a:ext>
              </a:extLst>
            </p:cNvPr>
            <p:cNvSpPr/>
            <p:nvPr/>
          </p:nvSpPr>
          <p:spPr>
            <a:xfrm>
              <a:off x="9765230" y="0"/>
              <a:ext cx="2441308" cy="246834"/>
            </a:xfrm>
            <a:prstGeom prst="rect">
              <a:avLst/>
            </a:prstGeom>
            <a:solidFill>
              <a:srgbClr val="008A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F8015B26-8BE7-4FE5-8ADE-A941ACD5181C}"/>
              </a:ext>
            </a:extLst>
          </p:cNvPr>
          <p:cNvGrpSpPr/>
          <p:nvPr userDrawn="1"/>
        </p:nvGrpSpPr>
        <p:grpSpPr>
          <a:xfrm>
            <a:off x="-9728" y="-9331"/>
            <a:ext cx="12206538" cy="246834"/>
            <a:chOff x="0" y="0"/>
            <a:chExt cx="12206538" cy="246834"/>
          </a:xfrm>
        </p:grpSpPr>
        <p:sp>
          <p:nvSpPr>
            <p:cNvPr id="17" name="Rechteck 16">
              <a:extLst>
                <a:ext uri="{FF2B5EF4-FFF2-40B4-BE49-F238E27FC236}">
                  <a16:creationId xmlns:a16="http://schemas.microsoft.com/office/drawing/2014/main" id="{B7E216F7-7BA9-4F73-AABD-8C2B63112CE6}"/>
                </a:ext>
              </a:extLst>
            </p:cNvPr>
            <p:cNvSpPr/>
            <p:nvPr/>
          </p:nvSpPr>
          <p:spPr>
            <a:xfrm>
              <a:off x="2441308" y="0"/>
              <a:ext cx="2441308" cy="246834"/>
            </a:xfrm>
            <a:prstGeom prst="rect">
              <a:avLst/>
            </a:prstGeom>
            <a:solidFill>
              <a:srgbClr val="0EAC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" name="Rechteck 21">
              <a:extLst>
                <a:ext uri="{FF2B5EF4-FFF2-40B4-BE49-F238E27FC236}">
                  <a16:creationId xmlns:a16="http://schemas.microsoft.com/office/drawing/2014/main" id="{80D8A4D8-4E15-48F4-B841-5189DA422233}"/>
                </a:ext>
              </a:extLst>
            </p:cNvPr>
            <p:cNvSpPr/>
            <p:nvPr/>
          </p:nvSpPr>
          <p:spPr>
            <a:xfrm>
              <a:off x="0" y="0"/>
              <a:ext cx="2441308" cy="246834"/>
            </a:xfrm>
            <a:prstGeom prst="rect">
              <a:avLst/>
            </a:prstGeom>
            <a:solidFill>
              <a:srgbClr val="2162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3" name="Rechteck 22">
              <a:extLst>
                <a:ext uri="{FF2B5EF4-FFF2-40B4-BE49-F238E27FC236}">
                  <a16:creationId xmlns:a16="http://schemas.microsoft.com/office/drawing/2014/main" id="{9B1340F5-E4D3-45FB-8DE9-A56FBA9385CC}"/>
                </a:ext>
              </a:extLst>
            </p:cNvPr>
            <p:cNvSpPr/>
            <p:nvPr/>
          </p:nvSpPr>
          <p:spPr>
            <a:xfrm>
              <a:off x="7323923" y="0"/>
              <a:ext cx="2441308" cy="246834"/>
            </a:xfrm>
            <a:prstGeom prst="rect">
              <a:avLst/>
            </a:prstGeom>
            <a:solidFill>
              <a:srgbClr val="93B9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" name="Rechteck 23">
              <a:extLst>
                <a:ext uri="{FF2B5EF4-FFF2-40B4-BE49-F238E27FC236}">
                  <a16:creationId xmlns:a16="http://schemas.microsoft.com/office/drawing/2014/main" id="{EA774DB0-9A03-4FBE-BE1F-009EE7B023BA}"/>
                </a:ext>
              </a:extLst>
            </p:cNvPr>
            <p:cNvSpPr/>
            <p:nvPr/>
          </p:nvSpPr>
          <p:spPr>
            <a:xfrm>
              <a:off x="4882615" y="0"/>
              <a:ext cx="2441308" cy="246834"/>
            </a:xfrm>
            <a:prstGeom prst="rect">
              <a:avLst/>
            </a:prstGeom>
            <a:solidFill>
              <a:srgbClr val="FAA9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8" name="Rechteck 27">
              <a:extLst>
                <a:ext uri="{FF2B5EF4-FFF2-40B4-BE49-F238E27FC236}">
                  <a16:creationId xmlns:a16="http://schemas.microsoft.com/office/drawing/2014/main" id="{C69A1899-BF18-497B-A588-670A78804966}"/>
                </a:ext>
              </a:extLst>
            </p:cNvPr>
            <p:cNvSpPr/>
            <p:nvPr/>
          </p:nvSpPr>
          <p:spPr>
            <a:xfrm>
              <a:off x="9765230" y="0"/>
              <a:ext cx="2441308" cy="246834"/>
            </a:xfrm>
            <a:prstGeom prst="rect">
              <a:avLst/>
            </a:prstGeom>
            <a:solidFill>
              <a:srgbClr val="008A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30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-11372" y="238125"/>
            <a:ext cx="12201525" cy="6619875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de-AT" dirty="0"/>
          </a:p>
        </p:txBody>
      </p:sp>
      <p:sp>
        <p:nvSpPr>
          <p:cNvPr id="32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-3" y="4986338"/>
            <a:ext cx="1469987" cy="733425"/>
          </a:xfrm>
          <a:prstGeom prst="rect">
            <a:avLst/>
          </a:prstGeom>
          <a:solidFill>
            <a:srgbClr val="008A69"/>
          </a:solidFill>
        </p:spPr>
        <p:txBody>
          <a:bodyPr lIns="180000" tIns="72000" rIns="180000" bIns="72000" anchor="b" anchorCtr="0">
            <a:normAutofit/>
          </a:bodyPr>
          <a:lstStyle>
            <a:lvl1pPr marL="0" indent="0" algn="l">
              <a:buNone/>
              <a:defRPr sz="4400" b="0" baseline="0">
                <a:solidFill>
                  <a:schemeClr val="bg1"/>
                </a:solidFill>
                <a:latin typeface="Exo 2 Medium"/>
              </a:defRPr>
            </a:lvl1pPr>
          </a:lstStyle>
          <a:p>
            <a:pPr lvl="0"/>
            <a:r>
              <a:rPr lang="de-DE" dirty="0"/>
              <a:t>Titel</a:t>
            </a:r>
            <a:endParaRPr lang="de-AT" dirty="0"/>
          </a:p>
        </p:txBody>
      </p:sp>
      <p:sp>
        <p:nvSpPr>
          <p:cNvPr id="33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-3" y="5784947"/>
            <a:ext cx="3090443" cy="576263"/>
          </a:xfrm>
          <a:prstGeom prst="rect">
            <a:avLst/>
          </a:prstGeom>
          <a:solidFill>
            <a:srgbClr val="93B94A"/>
          </a:solidFill>
        </p:spPr>
        <p:txBody>
          <a:bodyPr lIns="180000" tIns="72000" rIns="180000" bIns="72000" anchor="b" anchorCtr="0">
            <a:normAutofit/>
          </a:bodyPr>
          <a:lstStyle>
            <a:lvl1pPr marL="0" indent="0" algn="l">
              <a:buNone/>
              <a:defRPr sz="2800" b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&amp; Infos</a:t>
            </a:r>
            <a:endParaRPr lang="de-AT" dirty="0"/>
          </a:p>
        </p:txBody>
      </p:sp>
      <p:pic>
        <p:nvPicPr>
          <p:cNvPr id="19" name="Bildplatzhalter 6">
            <a:extLst>
              <a:ext uri="{FF2B5EF4-FFF2-40B4-BE49-F238E27FC236}">
                <a16:creationId xmlns:a16="http://schemas.microsoft.com/office/drawing/2014/main" id="{F60585CA-0DD8-46D5-B858-E87102AC40A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5455" y="443290"/>
            <a:ext cx="2303032" cy="103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6784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17">
            <a:extLst>
              <a:ext uri="{FF2B5EF4-FFF2-40B4-BE49-F238E27FC236}">
                <a16:creationId xmlns:a16="http://schemas.microsoft.com/office/drawing/2014/main" id="{6EE49B4B-39F9-454C-892E-427C0AD451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33892"/>
            <a:ext cx="12192000" cy="6624108"/>
          </a:xfrm>
          <a:prstGeom prst="rect">
            <a:avLst/>
          </a:prstGeom>
        </p:spPr>
      </p:pic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4744AD34-5344-4EF4-9C44-3CB92462DBE6}"/>
              </a:ext>
            </a:extLst>
          </p:cNvPr>
          <p:cNvGrpSpPr/>
          <p:nvPr/>
        </p:nvGrpSpPr>
        <p:grpSpPr>
          <a:xfrm>
            <a:off x="-9728" y="-9331"/>
            <a:ext cx="12206538" cy="246834"/>
            <a:chOff x="0" y="0"/>
            <a:chExt cx="12206538" cy="246834"/>
          </a:xfrm>
        </p:grpSpPr>
        <p:sp>
          <p:nvSpPr>
            <p:cNvPr id="10" name="Rechteck 9">
              <a:extLst>
                <a:ext uri="{FF2B5EF4-FFF2-40B4-BE49-F238E27FC236}">
                  <a16:creationId xmlns:a16="http://schemas.microsoft.com/office/drawing/2014/main" id="{F92D94AF-97AD-40DE-9A4C-F817A0434BBD}"/>
                </a:ext>
              </a:extLst>
            </p:cNvPr>
            <p:cNvSpPr/>
            <p:nvPr/>
          </p:nvSpPr>
          <p:spPr>
            <a:xfrm>
              <a:off x="2441308" y="0"/>
              <a:ext cx="2441308" cy="246834"/>
            </a:xfrm>
            <a:prstGeom prst="rect">
              <a:avLst/>
            </a:prstGeom>
            <a:solidFill>
              <a:srgbClr val="0EAC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id="{AD51263D-1E24-451C-A55E-27E25C213081}"/>
                </a:ext>
              </a:extLst>
            </p:cNvPr>
            <p:cNvSpPr/>
            <p:nvPr/>
          </p:nvSpPr>
          <p:spPr>
            <a:xfrm>
              <a:off x="0" y="0"/>
              <a:ext cx="2441308" cy="246834"/>
            </a:xfrm>
            <a:prstGeom prst="rect">
              <a:avLst/>
            </a:prstGeom>
            <a:solidFill>
              <a:srgbClr val="2162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819F3F10-6587-4B27-8DC3-5C9500AD8289}"/>
                </a:ext>
              </a:extLst>
            </p:cNvPr>
            <p:cNvSpPr/>
            <p:nvPr/>
          </p:nvSpPr>
          <p:spPr>
            <a:xfrm>
              <a:off x="7323923" y="0"/>
              <a:ext cx="2441308" cy="246834"/>
            </a:xfrm>
            <a:prstGeom prst="rect">
              <a:avLst/>
            </a:prstGeom>
            <a:solidFill>
              <a:srgbClr val="93B9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" name="Rechteck 12">
              <a:extLst>
                <a:ext uri="{FF2B5EF4-FFF2-40B4-BE49-F238E27FC236}">
                  <a16:creationId xmlns:a16="http://schemas.microsoft.com/office/drawing/2014/main" id="{3DB73E35-D564-49EE-8678-2F0B3B42EC57}"/>
                </a:ext>
              </a:extLst>
            </p:cNvPr>
            <p:cNvSpPr/>
            <p:nvPr/>
          </p:nvSpPr>
          <p:spPr>
            <a:xfrm>
              <a:off x="4882615" y="0"/>
              <a:ext cx="2441308" cy="246834"/>
            </a:xfrm>
            <a:prstGeom prst="rect">
              <a:avLst/>
            </a:prstGeom>
            <a:solidFill>
              <a:srgbClr val="FAA9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4" name="Rechteck 13">
              <a:extLst>
                <a:ext uri="{FF2B5EF4-FFF2-40B4-BE49-F238E27FC236}">
                  <a16:creationId xmlns:a16="http://schemas.microsoft.com/office/drawing/2014/main" id="{9C20E4A8-21F3-459A-A937-B266346B65F4}"/>
                </a:ext>
              </a:extLst>
            </p:cNvPr>
            <p:cNvSpPr/>
            <p:nvPr/>
          </p:nvSpPr>
          <p:spPr>
            <a:xfrm>
              <a:off x="9765230" y="0"/>
              <a:ext cx="2441308" cy="246834"/>
            </a:xfrm>
            <a:prstGeom prst="rect">
              <a:avLst/>
            </a:prstGeom>
            <a:solidFill>
              <a:srgbClr val="008A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F8015B26-8BE7-4FE5-8ADE-A941ACD5181C}"/>
              </a:ext>
            </a:extLst>
          </p:cNvPr>
          <p:cNvGrpSpPr/>
          <p:nvPr userDrawn="1"/>
        </p:nvGrpSpPr>
        <p:grpSpPr>
          <a:xfrm>
            <a:off x="-9728" y="-9331"/>
            <a:ext cx="12206538" cy="246834"/>
            <a:chOff x="0" y="0"/>
            <a:chExt cx="12206538" cy="246834"/>
          </a:xfrm>
        </p:grpSpPr>
        <p:sp>
          <p:nvSpPr>
            <p:cNvPr id="17" name="Rechteck 16">
              <a:extLst>
                <a:ext uri="{FF2B5EF4-FFF2-40B4-BE49-F238E27FC236}">
                  <a16:creationId xmlns:a16="http://schemas.microsoft.com/office/drawing/2014/main" id="{B7E216F7-7BA9-4F73-AABD-8C2B63112CE6}"/>
                </a:ext>
              </a:extLst>
            </p:cNvPr>
            <p:cNvSpPr/>
            <p:nvPr/>
          </p:nvSpPr>
          <p:spPr>
            <a:xfrm>
              <a:off x="2441308" y="0"/>
              <a:ext cx="2441308" cy="246834"/>
            </a:xfrm>
            <a:prstGeom prst="rect">
              <a:avLst/>
            </a:prstGeom>
            <a:solidFill>
              <a:srgbClr val="0EAC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" name="Rechteck 21">
              <a:extLst>
                <a:ext uri="{FF2B5EF4-FFF2-40B4-BE49-F238E27FC236}">
                  <a16:creationId xmlns:a16="http://schemas.microsoft.com/office/drawing/2014/main" id="{80D8A4D8-4E15-48F4-B841-5189DA422233}"/>
                </a:ext>
              </a:extLst>
            </p:cNvPr>
            <p:cNvSpPr/>
            <p:nvPr/>
          </p:nvSpPr>
          <p:spPr>
            <a:xfrm>
              <a:off x="0" y="0"/>
              <a:ext cx="2441308" cy="246834"/>
            </a:xfrm>
            <a:prstGeom prst="rect">
              <a:avLst/>
            </a:prstGeom>
            <a:solidFill>
              <a:srgbClr val="2162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3" name="Rechteck 22">
              <a:extLst>
                <a:ext uri="{FF2B5EF4-FFF2-40B4-BE49-F238E27FC236}">
                  <a16:creationId xmlns:a16="http://schemas.microsoft.com/office/drawing/2014/main" id="{9B1340F5-E4D3-45FB-8DE9-A56FBA9385CC}"/>
                </a:ext>
              </a:extLst>
            </p:cNvPr>
            <p:cNvSpPr/>
            <p:nvPr/>
          </p:nvSpPr>
          <p:spPr>
            <a:xfrm>
              <a:off x="7323923" y="0"/>
              <a:ext cx="2441308" cy="246834"/>
            </a:xfrm>
            <a:prstGeom prst="rect">
              <a:avLst/>
            </a:prstGeom>
            <a:solidFill>
              <a:srgbClr val="93B9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" name="Rechteck 23">
              <a:extLst>
                <a:ext uri="{FF2B5EF4-FFF2-40B4-BE49-F238E27FC236}">
                  <a16:creationId xmlns:a16="http://schemas.microsoft.com/office/drawing/2014/main" id="{EA774DB0-9A03-4FBE-BE1F-009EE7B023BA}"/>
                </a:ext>
              </a:extLst>
            </p:cNvPr>
            <p:cNvSpPr/>
            <p:nvPr/>
          </p:nvSpPr>
          <p:spPr>
            <a:xfrm>
              <a:off x="4882615" y="0"/>
              <a:ext cx="2441308" cy="246834"/>
            </a:xfrm>
            <a:prstGeom prst="rect">
              <a:avLst/>
            </a:prstGeom>
            <a:solidFill>
              <a:srgbClr val="FAA9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8" name="Rechteck 27">
              <a:extLst>
                <a:ext uri="{FF2B5EF4-FFF2-40B4-BE49-F238E27FC236}">
                  <a16:creationId xmlns:a16="http://schemas.microsoft.com/office/drawing/2014/main" id="{C69A1899-BF18-497B-A588-670A78804966}"/>
                </a:ext>
              </a:extLst>
            </p:cNvPr>
            <p:cNvSpPr/>
            <p:nvPr/>
          </p:nvSpPr>
          <p:spPr>
            <a:xfrm>
              <a:off x="9765230" y="0"/>
              <a:ext cx="2441308" cy="246834"/>
            </a:xfrm>
            <a:prstGeom prst="rect">
              <a:avLst/>
            </a:prstGeom>
            <a:solidFill>
              <a:srgbClr val="008A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20" name="Grafik 19">
            <a:extLst>
              <a:ext uri="{FF2B5EF4-FFF2-40B4-BE49-F238E27FC236}">
                <a16:creationId xmlns:a16="http://schemas.microsoft.com/office/drawing/2014/main" id="{1601345E-6468-470D-AD47-805CFCDEC6F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0426" y="372221"/>
            <a:ext cx="1692981" cy="869485"/>
          </a:xfrm>
          <a:prstGeom prst="rect">
            <a:avLst/>
          </a:prstGeom>
        </p:spPr>
      </p:pic>
      <p:sp>
        <p:nvSpPr>
          <p:cNvPr id="2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-11372" y="238125"/>
            <a:ext cx="12201525" cy="6619875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de-AT" dirty="0"/>
          </a:p>
        </p:txBody>
      </p:sp>
      <p:sp>
        <p:nvSpPr>
          <p:cNvPr id="27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10729732" y="4986338"/>
            <a:ext cx="1473850" cy="733425"/>
          </a:xfrm>
          <a:prstGeom prst="rect">
            <a:avLst/>
          </a:prstGeom>
          <a:solidFill>
            <a:srgbClr val="008A69"/>
          </a:solidFill>
        </p:spPr>
        <p:txBody>
          <a:bodyPr lIns="180000" tIns="72000" rIns="180000" bIns="72000" anchor="b" anchorCtr="0">
            <a:normAutofit/>
          </a:bodyPr>
          <a:lstStyle>
            <a:lvl1pPr marL="0" indent="0" algn="r">
              <a:buNone/>
              <a:defRPr sz="4400" b="0" baseline="0">
                <a:solidFill>
                  <a:schemeClr val="bg1"/>
                </a:solidFill>
                <a:latin typeface="Exo 2 Medium"/>
              </a:defRPr>
            </a:lvl1pPr>
          </a:lstStyle>
          <a:p>
            <a:pPr lvl="0"/>
            <a:r>
              <a:rPr lang="de-DE" dirty="0"/>
              <a:t>Titel</a:t>
            </a:r>
            <a:endParaRPr lang="de-AT" dirty="0"/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9132425" y="5784947"/>
            <a:ext cx="3071157" cy="576263"/>
          </a:xfrm>
          <a:prstGeom prst="rect">
            <a:avLst/>
          </a:prstGeom>
          <a:solidFill>
            <a:srgbClr val="93B94A"/>
          </a:solidFill>
        </p:spPr>
        <p:txBody>
          <a:bodyPr lIns="180000" tIns="72000" rIns="180000" bIns="72000" anchor="b" anchorCtr="0">
            <a:normAutofit/>
          </a:bodyPr>
          <a:lstStyle>
            <a:lvl1pPr marL="0" indent="0" algn="r">
              <a:buNone/>
              <a:defRPr sz="2800" b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&amp; Infos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4661145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artfolie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17">
            <a:extLst>
              <a:ext uri="{FF2B5EF4-FFF2-40B4-BE49-F238E27FC236}">
                <a16:creationId xmlns:a16="http://schemas.microsoft.com/office/drawing/2014/main" id="{6EE49B4B-39F9-454C-892E-427C0AD451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33892"/>
            <a:ext cx="12192000" cy="6624108"/>
          </a:xfrm>
          <a:prstGeom prst="rect">
            <a:avLst/>
          </a:prstGeom>
        </p:spPr>
      </p:pic>
      <p:sp>
        <p:nvSpPr>
          <p:cNvPr id="27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-11372" y="238125"/>
            <a:ext cx="12201525" cy="6619875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de-AT" dirty="0"/>
          </a:p>
        </p:txBody>
      </p:sp>
      <p:pic>
        <p:nvPicPr>
          <p:cNvPr id="19" name="Grafik 6">
            <a:extLst>
              <a:ext uri="{FF2B5EF4-FFF2-40B4-BE49-F238E27FC236}">
                <a16:creationId xmlns:a16="http://schemas.microsoft.com/office/drawing/2014/main" id="{0F82E332-46D5-44A6-AE4B-76FA0CFFB4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" t="4732" r="1273" b="14822"/>
          <a:stretch/>
        </p:blipFill>
        <p:spPr>
          <a:xfrm>
            <a:off x="0" y="229835"/>
            <a:ext cx="12192000" cy="6628165"/>
          </a:xfrm>
          <a:prstGeom prst="rect">
            <a:avLst/>
          </a:prstGeom>
        </p:spPr>
      </p:pic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4744AD34-5344-4EF4-9C44-3CB92462DBE6}"/>
              </a:ext>
            </a:extLst>
          </p:cNvPr>
          <p:cNvGrpSpPr/>
          <p:nvPr/>
        </p:nvGrpSpPr>
        <p:grpSpPr>
          <a:xfrm>
            <a:off x="-9728" y="-9331"/>
            <a:ext cx="12206538" cy="246834"/>
            <a:chOff x="0" y="0"/>
            <a:chExt cx="12206538" cy="246834"/>
          </a:xfrm>
        </p:grpSpPr>
        <p:sp>
          <p:nvSpPr>
            <p:cNvPr id="10" name="Rechteck 9">
              <a:extLst>
                <a:ext uri="{FF2B5EF4-FFF2-40B4-BE49-F238E27FC236}">
                  <a16:creationId xmlns:a16="http://schemas.microsoft.com/office/drawing/2014/main" id="{F92D94AF-97AD-40DE-9A4C-F817A0434BBD}"/>
                </a:ext>
              </a:extLst>
            </p:cNvPr>
            <p:cNvSpPr/>
            <p:nvPr/>
          </p:nvSpPr>
          <p:spPr>
            <a:xfrm>
              <a:off x="2441308" y="0"/>
              <a:ext cx="2441308" cy="246834"/>
            </a:xfrm>
            <a:prstGeom prst="rect">
              <a:avLst/>
            </a:prstGeom>
            <a:solidFill>
              <a:srgbClr val="0EAC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id="{AD51263D-1E24-451C-A55E-27E25C213081}"/>
                </a:ext>
              </a:extLst>
            </p:cNvPr>
            <p:cNvSpPr/>
            <p:nvPr/>
          </p:nvSpPr>
          <p:spPr>
            <a:xfrm>
              <a:off x="0" y="0"/>
              <a:ext cx="2441308" cy="246834"/>
            </a:xfrm>
            <a:prstGeom prst="rect">
              <a:avLst/>
            </a:prstGeom>
            <a:solidFill>
              <a:srgbClr val="2162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819F3F10-6587-4B27-8DC3-5C9500AD8289}"/>
                </a:ext>
              </a:extLst>
            </p:cNvPr>
            <p:cNvSpPr/>
            <p:nvPr/>
          </p:nvSpPr>
          <p:spPr>
            <a:xfrm>
              <a:off x="7323923" y="0"/>
              <a:ext cx="2441308" cy="246834"/>
            </a:xfrm>
            <a:prstGeom prst="rect">
              <a:avLst/>
            </a:prstGeom>
            <a:solidFill>
              <a:srgbClr val="93B9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" name="Rechteck 12">
              <a:extLst>
                <a:ext uri="{FF2B5EF4-FFF2-40B4-BE49-F238E27FC236}">
                  <a16:creationId xmlns:a16="http://schemas.microsoft.com/office/drawing/2014/main" id="{3DB73E35-D564-49EE-8678-2F0B3B42EC57}"/>
                </a:ext>
              </a:extLst>
            </p:cNvPr>
            <p:cNvSpPr/>
            <p:nvPr/>
          </p:nvSpPr>
          <p:spPr>
            <a:xfrm>
              <a:off x="4882615" y="0"/>
              <a:ext cx="2441308" cy="246834"/>
            </a:xfrm>
            <a:prstGeom prst="rect">
              <a:avLst/>
            </a:prstGeom>
            <a:solidFill>
              <a:srgbClr val="FAA9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4" name="Rechteck 13">
              <a:extLst>
                <a:ext uri="{FF2B5EF4-FFF2-40B4-BE49-F238E27FC236}">
                  <a16:creationId xmlns:a16="http://schemas.microsoft.com/office/drawing/2014/main" id="{9C20E4A8-21F3-459A-A937-B266346B65F4}"/>
                </a:ext>
              </a:extLst>
            </p:cNvPr>
            <p:cNvSpPr/>
            <p:nvPr/>
          </p:nvSpPr>
          <p:spPr>
            <a:xfrm>
              <a:off x="9765230" y="0"/>
              <a:ext cx="2441308" cy="246834"/>
            </a:xfrm>
            <a:prstGeom prst="rect">
              <a:avLst/>
            </a:prstGeom>
            <a:solidFill>
              <a:srgbClr val="008A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F8015B26-8BE7-4FE5-8ADE-A941ACD5181C}"/>
              </a:ext>
            </a:extLst>
          </p:cNvPr>
          <p:cNvGrpSpPr/>
          <p:nvPr userDrawn="1"/>
        </p:nvGrpSpPr>
        <p:grpSpPr>
          <a:xfrm>
            <a:off x="-9728" y="-9331"/>
            <a:ext cx="12206538" cy="246834"/>
            <a:chOff x="0" y="0"/>
            <a:chExt cx="12206538" cy="246834"/>
          </a:xfrm>
        </p:grpSpPr>
        <p:sp>
          <p:nvSpPr>
            <p:cNvPr id="17" name="Rechteck 16">
              <a:extLst>
                <a:ext uri="{FF2B5EF4-FFF2-40B4-BE49-F238E27FC236}">
                  <a16:creationId xmlns:a16="http://schemas.microsoft.com/office/drawing/2014/main" id="{B7E216F7-7BA9-4F73-AABD-8C2B63112CE6}"/>
                </a:ext>
              </a:extLst>
            </p:cNvPr>
            <p:cNvSpPr/>
            <p:nvPr/>
          </p:nvSpPr>
          <p:spPr>
            <a:xfrm>
              <a:off x="2441308" y="0"/>
              <a:ext cx="2441308" cy="246834"/>
            </a:xfrm>
            <a:prstGeom prst="rect">
              <a:avLst/>
            </a:prstGeom>
            <a:solidFill>
              <a:srgbClr val="0EAC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" name="Rechteck 21">
              <a:extLst>
                <a:ext uri="{FF2B5EF4-FFF2-40B4-BE49-F238E27FC236}">
                  <a16:creationId xmlns:a16="http://schemas.microsoft.com/office/drawing/2014/main" id="{80D8A4D8-4E15-48F4-B841-5189DA422233}"/>
                </a:ext>
              </a:extLst>
            </p:cNvPr>
            <p:cNvSpPr/>
            <p:nvPr/>
          </p:nvSpPr>
          <p:spPr>
            <a:xfrm>
              <a:off x="0" y="0"/>
              <a:ext cx="2441308" cy="246834"/>
            </a:xfrm>
            <a:prstGeom prst="rect">
              <a:avLst/>
            </a:prstGeom>
            <a:solidFill>
              <a:srgbClr val="2162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3" name="Rechteck 22">
              <a:extLst>
                <a:ext uri="{FF2B5EF4-FFF2-40B4-BE49-F238E27FC236}">
                  <a16:creationId xmlns:a16="http://schemas.microsoft.com/office/drawing/2014/main" id="{9B1340F5-E4D3-45FB-8DE9-A56FBA9385CC}"/>
                </a:ext>
              </a:extLst>
            </p:cNvPr>
            <p:cNvSpPr/>
            <p:nvPr/>
          </p:nvSpPr>
          <p:spPr>
            <a:xfrm>
              <a:off x="7323923" y="0"/>
              <a:ext cx="2441308" cy="246834"/>
            </a:xfrm>
            <a:prstGeom prst="rect">
              <a:avLst/>
            </a:prstGeom>
            <a:solidFill>
              <a:srgbClr val="93B9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" name="Rechteck 23">
              <a:extLst>
                <a:ext uri="{FF2B5EF4-FFF2-40B4-BE49-F238E27FC236}">
                  <a16:creationId xmlns:a16="http://schemas.microsoft.com/office/drawing/2014/main" id="{EA774DB0-9A03-4FBE-BE1F-009EE7B023BA}"/>
                </a:ext>
              </a:extLst>
            </p:cNvPr>
            <p:cNvSpPr/>
            <p:nvPr/>
          </p:nvSpPr>
          <p:spPr>
            <a:xfrm>
              <a:off x="4882615" y="0"/>
              <a:ext cx="2441308" cy="246834"/>
            </a:xfrm>
            <a:prstGeom prst="rect">
              <a:avLst/>
            </a:prstGeom>
            <a:solidFill>
              <a:srgbClr val="FAA9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8" name="Rechteck 27">
              <a:extLst>
                <a:ext uri="{FF2B5EF4-FFF2-40B4-BE49-F238E27FC236}">
                  <a16:creationId xmlns:a16="http://schemas.microsoft.com/office/drawing/2014/main" id="{C69A1899-BF18-497B-A588-670A78804966}"/>
                </a:ext>
              </a:extLst>
            </p:cNvPr>
            <p:cNvSpPr/>
            <p:nvPr/>
          </p:nvSpPr>
          <p:spPr>
            <a:xfrm>
              <a:off x="9765230" y="0"/>
              <a:ext cx="2441308" cy="246834"/>
            </a:xfrm>
            <a:prstGeom prst="rect">
              <a:avLst/>
            </a:prstGeom>
            <a:solidFill>
              <a:srgbClr val="008A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1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1847" y="238125"/>
            <a:ext cx="12201525" cy="6619875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de-AT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-1" y="4986338"/>
            <a:ext cx="3669175" cy="733425"/>
          </a:xfrm>
          <a:prstGeom prst="rect">
            <a:avLst/>
          </a:prstGeom>
          <a:solidFill>
            <a:srgbClr val="008A69"/>
          </a:solidFill>
        </p:spPr>
        <p:txBody>
          <a:bodyPr lIns="180000" tIns="72000" rIns="180000" bIns="72000" anchor="b" anchorCtr="0">
            <a:normAutofit/>
          </a:bodyPr>
          <a:lstStyle>
            <a:lvl1pPr marL="0" indent="0" algn="l">
              <a:buNone/>
              <a:defRPr sz="4400" b="0" baseline="0">
                <a:solidFill>
                  <a:schemeClr val="bg1"/>
                </a:solidFill>
                <a:latin typeface="Exo 2 Medium"/>
              </a:defRPr>
            </a:lvl1pPr>
          </a:lstStyle>
          <a:p>
            <a:pPr lvl="0"/>
            <a:r>
              <a:rPr lang="de-DE" dirty="0"/>
              <a:t>Zwischentitel</a:t>
            </a:r>
            <a:endParaRPr lang="de-AT" dirty="0"/>
          </a:p>
        </p:txBody>
      </p:sp>
      <p:pic>
        <p:nvPicPr>
          <p:cNvPr id="20" name="Bildplatzhalter 6">
            <a:extLst>
              <a:ext uri="{FF2B5EF4-FFF2-40B4-BE49-F238E27FC236}">
                <a16:creationId xmlns:a16="http://schemas.microsoft.com/office/drawing/2014/main" id="{B8720618-7A6A-46A0-AC65-0C2183AF7D9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5455" y="443290"/>
            <a:ext cx="2303032" cy="103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7695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tartfolie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847" y="238125"/>
            <a:ext cx="12201525" cy="6619875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de-AT" dirty="0"/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4744AD34-5344-4EF4-9C44-3CB92462DBE6}"/>
              </a:ext>
            </a:extLst>
          </p:cNvPr>
          <p:cNvGrpSpPr/>
          <p:nvPr/>
        </p:nvGrpSpPr>
        <p:grpSpPr>
          <a:xfrm>
            <a:off x="-9728" y="-9331"/>
            <a:ext cx="12206538" cy="246834"/>
            <a:chOff x="0" y="0"/>
            <a:chExt cx="12206538" cy="246834"/>
          </a:xfrm>
        </p:grpSpPr>
        <p:sp>
          <p:nvSpPr>
            <p:cNvPr id="10" name="Rechteck 9">
              <a:extLst>
                <a:ext uri="{FF2B5EF4-FFF2-40B4-BE49-F238E27FC236}">
                  <a16:creationId xmlns:a16="http://schemas.microsoft.com/office/drawing/2014/main" id="{F92D94AF-97AD-40DE-9A4C-F817A0434BBD}"/>
                </a:ext>
              </a:extLst>
            </p:cNvPr>
            <p:cNvSpPr/>
            <p:nvPr/>
          </p:nvSpPr>
          <p:spPr>
            <a:xfrm>
              <a:off x="2441308" y="0"/>
              <a:ext cx="2441308" cy="246834"/>
            </a:xfrm>
            <a:prstGeom prst="rect">
              <a:avLst/>
            </a:prstGeom>
            <a:solidFill>
              <a:srgbClr val="0EAC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id="{AD51263D-1E24-451C-A55E-27E25C213081}"/>
                </a:ext>
              </a:extLst>
            </p:cNvPr>
            <p:cNvSpPr/>
            <p:nvPr/>
          </p:nvSpPr>
          <p:spPr>
            <a:xfrm>
              <a:off x="0" y="0"/>
              <a:ext cx="2441308" cy="246834"/>
            </a:xfrm>
            <a:prstGeom prst="rect">
              <a:avLst/>
            </a:prstGeom>
            <a:solidFill>
              <a:srgbClr val="2162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819F3F10-6587-4B27-8DC3-5C9500AD8289}"/>
                </a:ext>
              </a:extLst>
            </p:cNvPr>
            <p:cNvSpPr/>
            <p:nvPr/>
          </p:nvSpPr>
          <p:spPr>
            <a:xfrm>
              <a:off x="7323923" y="0"/>
              <a:ext cx="2441308" cy="246834"/>
            </a:xfrm>
            <a:prstGeom prst="rect">
              <a:avLst/>
            </a:prstGeom>
            <a:solidFill>
              <a:srgbClr val="93B9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" name="Rechteck 12">
              <a:extLst>
                <a:ext uri="{FF2B5EF4-FFF2-40B4-BE49-F238E27FC236}">
                  <a16:creationId xmlns:a16="http://schemas.microsoft.com/office/drawing/2014/main" id="{3DB73E35-D564-49EE-8678-2F0B3B42EC57}"/>
                </a:ext>
              </a:extLst>
            </p:cNvPr>
            <p:cNvSpPr/>
            <p:nvPr/>
          </p:nvSpPr>
          <p:spPr>
            <a:xfrm>
              <a:off x="4882615" y="0"/>
              <a:ext cx="2441308" cy="246834"/>
            </a:xfrm>
            <a:prstGeom prst="rect">
              <a:avLst/>
            </a:prstGeom>
            <a:solidFill>
              <a:srgbClr val="FAA9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4" name="Rechteck 13">
              <a:extLst>
                <a:ext uri="{FF2B5EF4-FFF2-40B4-BE49-F238E27FC236}">
                  <a16:creationId xmlns:a16="http://schemas.microsoft.com/office/drawing/2014/main" id="{9C20E4A8-21F3-459A-A937-B266346B65F4}"/>
                </a:ext>
              </a:extLst>
            </p:cNvPr>
            <p:cNvSpPr/>
            <p:nvPr/>
          </p:nvSpPr>
          <p:spPr>
            <a:xfrm>
              <a:off x="9765230" y="0"/>
              <a:ext cx="2441308" cy="246834"/>
            </a:xfrm>
            <a:prstGeom prst="rect">
              <a:avLst/>
            </a:prstGeom>
            <a:solidFill>
              <a:srgbClr val="008A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F8015B26-8BE7-4FE5-8ADE-A941ACD5181C}"/>
              </a:ext>
            </a:extLst>
          </p:cNvPr>
          <p:cNvGrpSpPr/>
          <p:nvPr userDrawn="1"/>
        </p:nvGrpSpPr>
        <p:grpSpPr>
          <a:xfrm>
            <a:off x="-9728" y="-9331"/>
            <a:ext cx="12206538" cy="246834"/>
            <a:chOff x="0" y="0"/>
            <a:chExt cx="12206538" cy="246834"/>
          </a:xfrm>
        </p:grpSpPr>
        <p:sp>
          <p:nvSpPr>
            <p:cNvPr id="17" name="Rechteck 16">
              <a:extLst>
                <a:ext uri="{FF2B5EF4-FFF2-40B4-BE49-F238E27FC236}">
                  <a16:creationId xmlns:a16="http://schemas.microsoft.com/office/drawing/2014/main" id="{B7E216F7-7BA9-4F73-AABD-8C2B63112CE6}"/>
                </a:ext>
              </a:extLst>
            </p:cNvPr>
            <p:cNvSpPr/>
            <p:nvPr/>
          </p:nvSpPr>
          <p:spPr>
            <a:xfrm>
              <a:off x="2441308" y="0"/>
              <a:ext cx="2441308" cy="246834"/>
            </a:xfrm>
            <a:prstGeom prst="rect">
              <a:avLst/>
            </a:prstGeom>
            <a:solidFill>
              <a:srgbClr val="0EAC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" name="Rechteck 21">
              <a:extLst>
                <a:ext uri="{FF2B5EF4-FFF2-40B4-BE49-F238E27FC236}">
                  <a16:creationId xmlns:a16="http://schemas.microsoft.com/office/drawing/2014/main" id="{80D8A4D8-4E15-48F4-B841-5189DA422233}"/>
                </a:ext>
              </a:extLst>
            </p:cNvPr>
            <p:cNvSpPr/>
            <p:nvPr/>
          </p:nvSpPr>
          <p:spPr>
            <a:xfrm>
              <a:off x="0" y="0"/>
              <a:ext cx="2441308" cy="246834"/>
            </a:xfrm>
            <a:prstGeom prst="rect">
              <a:avLst/>
            </a:prstGeom>
            <a:solidFill>
              <a:srgbClr val="2162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3" name="Rechteck 22">
              <a:extLst>
                <a:ext uri="{FF2B5EF4-FFF2-40B4-BE49-F238E27FC236}">
                  <a16:creationId xmlns:a16="http://schemas.microsoft.com/office/drawing/2014/main" id="{9B1340F5-E4D3-45FB-8DE9-A56FBA9385CC}"/>
                </a:ext>
              </a:extLst>
            </p:cNvPr>
            <p:cNvSpPr/>
            <p:nvPr/>
          </p:nvSpPr>
          <p:spPr>
            <a:xfrm>
              <a:off x="7323923" y="0"/>
              <a:ext cx="2441308" cy="246834"/>
            </a:xfrm>
            <a:prstGeom prst="rect">
              <a:avLst/>
            </a:prstGeom>
            <a:solidFill>
              <a:srgbClr val="93B9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" name="Rechteck 23">
              <a:extLst>
                <a:ext uri="{FF2B5EF4-FFF2-40B4-BE49-F238E27FC236}">
                  <a16:creationId xmlns:a16="http://schemas.microsoft.com/office/drawing/2014/main" id="{EA774DB0-9A03-4FBE-BE1F-009EE7B023BA}"/>
                </a:ext>
              </a:extLst>
            </p:cNvPr>
            <p:cNvSpPr/>
            <p:nvPr/>
          </p:nvSpPr>
          <p:spPr>
            <a:xfrm>
              <a:off x="4882615" y="0"/>
              <a:ext cx="2441308" cy="246834"/>
            </a:xfrm>
            <a:prstGeom prst="rect">
              <a:avLst/>
            </a:prstGeom>
            <a:solidFill>
              <a:srgbClr val="FAA9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8" name="Rechteck 27">
              <a:extLst>
                <a:ext uri="{FF2B5EF4-FFF2-40B4-BE49-F238E27FC236}">
                  <a16:creationId xmlns:a16="http://schemas.microsoft.com/office/drawing/2014/main" id="{C69A1899-BF18-497B-A588-670A78804966}"/>
                </a:ext>
              </a:extLst>
            </p:cNvPr>
            <p:cNvSpPr/>
            <p:nvPr/>
          </p:nvSpPr>
          <p:spPr>
            <a:xfrm>
              <a:off x="9765230" y="0"/>
              <a:ext cx="2441308" cy="246834"/>
            </a:xfrm>
            <a:prstGeom prst="rect">
              <a:avLst/>
            </a:prstGeom>
            <a:solidFill>
              <a:srgbClr val="008A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4986338"/>
            <a:ext cx="3599727" cy="733425"/>
          </a:xfrm>
          <a:prstGeom prst="rect">
            <a:avLst/>
          </a:prstGeom>
          <a:solidFill>
            <a:srgbClr val="008A69"/>
          </a:solidFill>
        </p:spPr>
        <p:txBody>
          <a:bodyPr lIns="180000" tIns="72000" rIns="180000" bIns="72000" anchor="b" anchorCtr="0">
            <a:normAutofit/>
          </a:bodyPr>
          <a:lstStyle>
            <a:lvl1pPr marL="0" indent="0" algn="r">
              <a:buNone/>
              <a:defRPr sz="4400" b="0" baseline="0">
                <a:solidFill>
                  <a:schemeClr val="bg1"/>
                </a:solidFill>
                <a:latin typeface="Exo 2 Medium"/>
              </a:defRPr>
            </a:lvl1pPr>
          </a:lstStyle>
          <a:p>
            <a:pPr lvl="0"/>
            <a:r>
              <a:rPr lang="de-DE" dirty="0"/>
              <a:t>Zwischentitel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8098178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+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84ADAB1E-562C-4A0C-BE6F-79046C0C74F7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0D9AEC87-8B0F-404D-9514-BEA9DA87A0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9221"/>
            <a:ext cx="10515600" cy="453874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="1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200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80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None/>
              <a:defRPr sz="160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None/>
              <a:defRPr sz="160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-9525" y="557213"/>
            <a:ext cx="2212975" cy="642937"/>
          </a:xfrm>
          <a:prstGeom prst="rect">
            <a:avLst/>
          </a:prstGeom>
          <a:solidFill>
            <a:srgbClr val="008A69"/>
          </a:solidFill>
        </p:spPr>
        <p:txBody>
          <a:bodyPr lIns="180000" tIns="72000" rIns="180000" bIns="72000" anchor="b" anchorCtr="0">
            <a:normAutofit/>
          </a:bodyPr>
          <a:lstStyle>
            <a:lvl1pPr marL="0" indent="0">
              <a:buNone/>
              <a:defRPr sz="3600" b="0">
                <a:solidFill>
                  <a:schemeClr val="bg1"/>
                </a:solidFill>
                <a:latin typeface="Exo 2 Medium"/>
              </a:defRPr>
            </a:lvl1pPr>
          </a:lstStyle>
          <a:p>
            <a:pPr lvl="0"/>
            <a:r>
              <a:rPr lang="en-US" dirty="0"/>
              <a:t>Headline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736254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artfolie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17">
            <a:extLst>
              <a:ext uri="{FF2B5EF4-FFF2-40B4-BE49-F238E27FC236}">
                <a16:creationId xmlns:a16="http://schemas.microsoft.com/office/drawing/2014/main" id="{6EE49B4B-39F9-454C-892E-427C0AD451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33892"/>
            <a:ext cx="12192000" cy="6624108"/>
          </a:xfrm>
          <a:prstGeom prst="rect">
            <a:avLst/>
          </a:prstGeom>
        </p:spPr>
      </p:pic>
      <p:sp>
        <p:nvSpPr>
          <p:cNvPr id="27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-11372" y="238125"/>
            <a:ext cx="12201525" cy="6619875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de-AT" dirty="0"/>
          </a:p>
        </p:txBody>
      </p:sp>
      <p:pic>
        <p:nvPicPr>
          <p:cNvPr id="19" name="Grafik 6">
            <a:extLst>
              <a:ext uri="{FF2B5EF4-FFF2-40B4-BE49-F238E27FC236}">
                <a16:creationId xmlns:a16="http://schemas.microsoft.com/office/drawing/2014/main" id="{0F82E332-46D5-44A6-AE4B-76FA0CFFB4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" t="4732" r="1273" b="14822"/>
          <a:stretch/>
        </p:blipFill>
        <p:spPr>
          <a:xfrm>
            <a:off x="0" y="229835"/>
            <a:ext cx="12192000" cy="6628165"/>
          </a:xfrm>
          <a:prstGeom prst="rect">
            <a:avLst/>
          </a:prstGeom>
        </p:spPr>
      </p:pic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4744AD34-5344-4EF4-9C44-3CB92462DBE6}"/>
              </a:ext>
            </a:extLst>
          </p:cNvPr>
          <p:cNvGrpSpPr/>
          <p:nvPr/>
        </p:nvGrpSpPr>
        <p:grpSpPr>
          <a:xfrm>
            <a:off x="-9728" y="-9331"/>
            <a:ext cx="12206538" cy="246834"/>
            <a:chOff x="0" y="0"/>
            <a:chExt cx="12206538" cy="246834"/>
          </a:xfrm>
        </p:grpSpPr>
        <p:sp>
          <p:nvSpPr>
            <p:cNvPr id="10" name="Rechteck 9">
              <a:extLst>
                <a:ext uri="{FF2B5EF4-FFF2-40B4-BE49-F238E27FC236}">
                  <a16:creationId xmlns:a16="http://schemas.microsoft.com/office/drawing/2014/main" id="{F92D94AF-97AD-40DE-9A4C-F817A0434BBD}"/>
                </a:ext>
              </a:extLst>
            </p:cNvPr>
            <p:cNvSpPr/>
            <p:nvPr/>
          </p:nvSpPr>
          <p:spPr>
            <a:xfrm>
              <a:off x="2441308" y="0"/>
              <a:ext cx="2441308" cy="246834"/>
            </a:xfrm>
            <a:prstGeom prst="rect">
              <a:avLst/>
            </a:prstGeom>
            <a:solidFill>
              <a:srgbClr val="0EAC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id="{AD51263D-1E24-451C-A55E-27E25C213081}"/>
                </a:ext>
              </a:extLst>
            </p:cNvPr>
            <p:cNvSpPr/>
            <p:nvPr/>
          </p:nvSpPr>
          <p:spPr>
            <a:xfrm>
              <a:off x="0" y="0"/>
              <a:ext cx="2441308" cy="246834"/>
            </a:xfrm>
            <a:prstGeom prst="rect">
              <a:avLst/>
            </a:prstGeom>
            <a:solidFill>
              <a:srgbClr val="2162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819F3F10-6587-4B27-8DC3-5C9500AD8289}"/>
                </a:ext>
              </a:extLst>
            </p:cNvPr>
            <p:cNvSpPr/>
            <p:nvPr/>
          </p:nvSpPr>
          <p:spPr>
            <a:xfrm>
              <a:off x="7323923" y="0"/>
              <a:ext cx="2441308" cy="246834"/>
            </a:xfrm>
            <a:prstGeom prst="rect">
              <a:avLst/>
            </a:prstGeom>
            <a:solidFill>
              <a:srgbClr val="93B9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" name="Rechteck 12">
              <a:extLst>
                <a:ext uri="{FF2B5EF4-FFF2-40B4-BE49-F238E27FC236}">
                  <a16:creationId xmlns:a16="http://schemas.microsoft.com/office/drawing/2014/main" id="{3DB73E35-D564-49EE-8678-2F0B3B42EC57}"/>
                </a:ext>
              </a:extLst>
            </p:cNvPr>
            <p:cNvSpPr/>
            <p:nvPr/>
          </p:nvSpPr>
          <p:spPr>
            <a:xfrm>
              <a:off x="4882615" y="0"/>
              <a:ext cx="2441308" cy="246834"/>
            </a:xfrm>
            <a:prstGeom prst="rect">
              <a:avLst/>
            </a:prstGeom>
            <a:solidFill>
              <a:srgbClr val="FAA9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4" name="Rechteck 13">
              <a:extLst>
                <a:ext uri="{FF2B5EF4-FFF2-40B4-BE49-F238E27FC236}">
                  <a16:creationId xmlns:a16="http://schemas.microsoft.com/office/drawing/2014/main" id="{9C20E4A8-21F3-459A-A937-B266346B65F4}"/>
                </a:ext>
              </a:extLst>
            </p:cNvPr>
            <p:cNvSpPr/>
            <p:nvPr/>
          </p:nvSpPr>
          <p:spPr>
            <a:xfrm>
              <a:off x="9765230" y="0"/>
              <a:ext cx="2441308" cy="246834"/>
            </a:xfrm>
            <a:prstGeom prst="rect">
              <a:avLst/>
            </a:prstGeom>
            <a:solidFill>
              <a:srgbClr val="008A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F8015B26-8BE7-4FE5-8ADE-A941ACD5181C}"/>
              </a:ext>
            </a:extLst>
          </p:cNvPr>
          <p:cNvGrpSpPr/>
          <p:nvPr userDrawn="1"/>
        </p:nvGrpSpPr>
        <p:grpSpPr>
          <a:xfrm>
            <a:off x="-9728" y="-9331"/>
            <a:ext cx="12206538" cy="246834"/>
            <a:chOff x="0" y="0"/>
            <a:chExt cx="12206538" cy="246834"/>
          </a:xfrm>
        </p:grpSpPr>
        <p:sp>
          <p:nvSpPr>
            <p:cNvPr id="17" name="Rechteck 16">
              <a:extLst>
                <a:ext uri="{FF2B5EF4-FFF2-40B4-BE49-F238E27FC236}">
                  <a16:creationId xmlns:a16="http://schemas.microsoft.com/office/drawing/2014/main" id="{B7E216F7-7BA9-4F73-AABD-8C2B63112CE6}"/>
                </a:ext>
              </a:extLst>
            </p:cNvPr>
            <p:cNvSpPr/>
            <p:nvPr/>
          </p:nvSpPr>
          <p:spPr>
            <a:xfrm>
              <a:off x="2441308" y="0"/>
              <a:ext cx="2441308" cy="246834"/>
            </a:xfrm>
            <a:prstGeom prst="rect">
              <a:avLst/>
            </a:prstGeom>
            <a:solidFill>
              <a:srgbClr val="0EAC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" name="Rechteck 21">
              <a:extLst>
                <a:ext uri="{FF2B5EF4-FFF2-40B4-BE49-F238E27FC236}">
                  <a16:creationId xmlns:a16="http://schemas.microsoft.com/office/drawing/2014/main" id="{80D8A4D8-4E15-48F4-B841-5189DA422233}"/>
                </a:ext>
              </a:extLst>
            </p:cNvPr>
            <p:cNvSpPr/>
            <p:nvPr/>
          </p:nvSpPr>
          <p:spPr>
            <a:xfrm>
              <a:off x="0" y="0"/>
              <a:ext cx="2441308" cy="246834"/>
            </a:xfrm>
            <a:prstGeom prst="rect">
              <a:avLst/>
            </a:prstGeom>
            <a:solidFill>
              <a:srgbClr val="2162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3" name="Rechteck 22">
              <a:extLst>
                <a:ext uri="{FF2B5EF4-FFF2-40B4-BE49-F238E27FC236}">
                  <a16:creationId xmlns:a16="http://schemas.microsoft.com/office/drawing/2014/main" id="{9B1340F5-E4D3-45FB-8DE9-A56FBA9385CC}"/>
                </a:ext>
              </a:extLst>
            </p:cNvPr>
            <p:cNvSpPr/>
            <p:nvPr/>
          </p:nvSpPr>
          <p:spPr>
            <a:xfrm>
              <a:off x="7323923" y="0"/>
              <a:ext cx="2441308" cy="246834"/>
            </a:xfrm>
            <a:prstGeom prst="rect">
              <a:avLst/>
            </a:prstGeom>
            <a:solidFill>
              <a:srgbClr val="93B9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" name="Rechteck 23">
              <a:extLst>
                <a:ext uri="{FF2B5EF4-FFF2-40B4-BE49-F238E27FC236}">
                  <a16:creationId xmlns:a16="http://schemas.microsoft.com/office/drawing/2014/main" id="{EA774DB0-9A03-4FBE-BE1F-009EE7B023BA}"/>
                </a:ext>
              </a:extLst>
            </p:cNvPr>
            <p:cNvSpPr/>
            <p:nvPr/>
          </p:nvSpPr>
          <p:spPr>
            <a:xfrm>
              <a:off x="4882615" y="0"/>
              <a:ext cx="2441308" cy="246834"/>
            </a:xfrm>
            <a:prstGeom prst="rect">
              <a:avLst/>
            </a:prstGeom>
            <a:solidFill>
              <a:srgbClr val="FAA9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8" name="Rechteck 27">
              <a:extLst>
                <a:ext uri="{FF2B5EF4-FFF2-40B4-BE49-F238E27FC236}">
                  <a16:creationId xmlns:a16="http://schemas.microsoft.com/office/drawing/2014/main" id="{C69A1899-BF18-497B-A588-670A78804966}"/>
                </a:ext>
              </a:extLst>
            </p:cNvPr>
            <p:cNvSpPr/>
            <p:nvPr/>
          </p:nvSpPr>
          <p:spPr>
            <a:xfrm>
              <a:off x="9765230" y="0"/>
              <a:ext cx="2441308" cy="246834"/>
            </a:xfrm>
            <a:prstGeom prst="rect">
              <a:avLst/>
            </a:prstGeom>
            <a:solidFill>
              <a:srgbClr val="008A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1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1847" y="238125"/>
            <a:ext cx="12201525" cy="6619875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de-AT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-1" y="4986338"/>
            <a:ext cx="3669175" cy="733425"/>
          </a:xfrm>
          <a:prstGeom prst="rect">
            <a:avLst/>
          </a:prstGeom>
          <a:solidFill>
            <a:srgbClr val="005081"/>
          </a:solidFill>
        </p:spPr>
        <p:txBody>
          <a:bodyPr lIns="180000" tIns="72000" rIns="180000" bIns="72000" anchor="b" anchorCtr="0">
            <a:normAutofit/>
          </a:bodyPr>
          <a:lstStyle>
            <a:lvl1pPr marL="0" indent="0" algn="l">
              <a:buNone/>
              <a:defRPr sz="4400" b="0" baseline="0">
                <a:solidFill>
                  <a:schemeClr val="bg1"/>
                </a:solidFill>
                <a:latin typeface="Exo 2 Medium"/>
              </a:defRPr>
            </a:lvl1pPr>
          </a:lstStyle>
          <a:p>
            <a:pPr lvl="0"/>
            <a:r>
              <a:rPr lang="de-DE" dirty="0"/>
              <a:t>Zwischentitel</a:t>
            </a:r>
            <a:endParaRPr lang="de-AT" dirty="0"/>
          </a:p>
        </p:txBody>
      </p:sp>
      <p:pic>
        <p:nvPicPr>
          <p:cNvPr id="20" name="Bildplatzhalter 6">
            <a:extLst>
              <a:ext uri="{FF2B5EF4-FFF2-40B4-BE49-F238E27FC236}">
                <a16:creationId xmlns:a16="http://schemas.microsoft.com/office/drawing/2014/main" id="{DAC8ABFF-9898-4EB8-8CE7-6EC9CAFD05D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5455" y="443290"/>
            <a:ext cx="2303032" cy="103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0387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+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DAB1E-562C-4A0C-BE6F-79046C0C74F7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18BA1708-E54A-4072-A395-831F32D3F8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512916"/>
            <a:ext cx="5181600" cy="452911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0" name="Inhaltsplatzhalter 3">
            <a:extLst>
              <a:ext uri="{FF2B5EF4-FFF2-40B4-BE49-F238E27FC236}">
                <a16:creationId xmlns:a16="http://schemas.microsoft.com/office/drawing/2014/main" id="{153C7E20-BA7A-4EA7-B369-B133C2E79E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2" y="1512916"/>
            <a:ext cx="5181600" cy="452911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-9525" y="557213"/>
            <a:ext cx="2212975" cy="642937"/>
          </a:xfrm>
          <a:prstGeom prst="rect">
            <a:avLst/>
          </a:prstGeom>
          <a:solidFill>
            <a:srgbClr val="008A69"/>
          </a:solidFill>
        </p:spPr>
        <p:txBody>
          <a:bodyPr lIns="180000" tIns="72000" rIns="180000" bIns="72000" anchor="b" anchorCtr="0">
            <a:normAutofit/>
          </a:bodyPr>
          <a:lstStyle>
            <a:lvl1pPr marL="0" indent="0">
              <a:buNone/>
              <a:defRPr sz="3600" b="0">
                <a:solidFill>
                  <a:schemeClr val="bg1"/>
                </a:solidFill>
                <a:latin typeface="Exo 2 Medium"/>
              </a:defRPr>
            </a:lvl1pPr>
          </a:lstStyle>
          <a:p>
            <a:pPr lvl="0"/>
            <a:r>
              <a:rPr lang="en-US" dirty="0"/>
              <a:t>Headline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2647217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tartfolie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17">
            <a:extLst>
              <a:ext uri="{FF2B5EF4-FFF2-40B4-BE49-F238E27FC236}">
                <a16:creationId xmlns:a16="http://schemas.microsoft.com/office/drawing/2014/main" id="{6EE49B4B-39F9-454C-892E-427C0AD451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33892"/>
            <a:ext cx="12192000" cy="6624108"/>
          </a:xfrm>
          <a:prstGeom prst="rect">
            <a:avLst/>
          </a:prstGeom>
        </p:spPr>
      </p:pic>
      <p:sp>
        <p:nvSpPr>
          <p:cNvPr id="27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-11372" y="238125"/>
            <a:ext cx="12201525" cy="6619875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de-AT" dirty="0"/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4744AD34-5344-4EF4-9C44-3CB92462DBE6}"/>
              </a:ext>
            </a:extLst>
          </p:cNvPr>
          <p:cNvGrpSpPr/>
          <p:nvPr/>
        </p:nvGrpSpPr>
        <p:grpSpPr>
          <a:xfrm>
            <a:off x="-9728" y="-9331"/>
            <a:ext cx="12206538" cy="246834"/>
            <a:chOff x="0" y="0"/>
            <a:chExt cx="12206538" cy="246834"/>
          </a:xfrm>
        </p:grpSpPr>
        <p:sp>
          <p:nvSpPr>
            <p:cNvPr id="10" name="Rechteck 9">
              <a:extLst>
                <a:ext uri="{FF2B5EF4-FFF2-40B4-BE49-F238E27FC236}">
                  <a16:creationId xmlns:a16="http://schemas.microsoft.com/office/drawing/2014/main" id="{F92D94AF-97AD-40DE-9A4C-F817A0434BBD}"/>
                </a:ext>
              </a:extLst>
            </p:cNvPr>
            <p:cNvSpPr/>
            <p:nvPr/>
          </p:nvSpPr>
          <p:spPr>
            <a:xfrm>
              <a:off x="2441308" y="0"/>
              <a:ext cx="2441308" cy="246834"/>
            </a:xfrm>
            <a:prstGeom prst="rect">
              <a:avLst/>
            </a:prstGeom>
            <a:solidFill>
              <a:srgbClr val="0EAC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id="{AD51263D-1E24-451C-A55E-27E25C213081}"/>
                </a:ext>
              </a:extLst>
            </p:cNvPr>
            <p:cNvSpPr/>
            <p:nvPr/>
          </p:nvSpPr>
          <p:spPr>
            <a:xfrm>
              <a:off x="0" y="0"/>
              <a:ext cx="2441308" cy="246834"/>
            </a:xfrm>
            <a:prstGeom prst="rect">
              <a:avLst/>
            </a:prstGeom>
            <a:solidFill>
              <a:srgbClr val="2162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819F3F10-6587-4B27-8DC3-5C9500AD8289}"/>
                </a:ext>
              </a:extLst>
            </p:cNvPr>
            <p:cNvSpPr/>
            <p:nvPr/>
          </p:nvSpPr>
          <p:spPr>
            <a:xfrm>
              <a:off x="7323923" y="0"/>
              <a:ext cx="2441308" cy="246834"/>
            </a:xfrm>
            <a:prstGeom prst="rect">
              <a:avLst/>
            </a:prstGeom>
            <a:solidFill>
              <a:srgbClr val="93B9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" name="Rechteck 12">
              <a:extLst>
                <a:ext uri="{FF2B5EF4-FFF2-40B4-BE49-F238E27FC236}">
                  <a16:creationId xmlns:a16="http://schemas.microsoft.com/office/drawing/2014/main" id="{3DB73E35-D564-49EE-8678-2F0B3B42EC57}"/>
                </a:ext>
              </a:extLst>
            </p:cNvPr>
            <p:cNvSpPr/>
            <p:nvPr/>
          </p:nvSpPr>
          <p:spPr>
            <a:xfrm>
              <a:off x="4882615" y="0"/>
              <a:ext cx="2441308" cy="246834"/>
            </a:xfrm>
            <a:prstGeom prst="rect">
              <a:avLst/>
            </a:prstGeom>
            <a:solidFill>
              <a:srgbClr val="FAA9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4" name="Rechteck 13">
              <a:extLst>
                <a:ext uri="{FF2B5EF4-FFF2-40B4-BE49-F238E27FC236}">
                  <a16:creationId xmlns:a16="http://schemas.microsoft.com/office/drawing/2014/main" id="{9C20E4A8-21F3-459A-A937-B266346B65F4}"/>
                </a:ext>
              </a:extLst>
            </p:cNvPr>
            <p:cNvSpPr/>
            <p:nvPr/>
          </p:nvSpPr>
          <p:spPr>
            <a:xfrm>
              <a:off x="9765230" y="0"/>
              <a:ext cx="2441308" cy="246834"/>
            </a:xfrm>
            <a:prstGeom prst="rect">
              <a:avLst/>
            </a:prstGeom>
            <a:solidFill>
              <a:srgbClr val="008A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F8015B26-8BE7-4FE5-8ADE-A941ACD5181C}"/>
              </a:ext>
            </a:extLst>
          </p:cNvPr>
          <p:cNvGrpSpPr/>
          <p:nvPr userDrawn="1"/>
        </p:nvGrpSpPr>
        <p:grpSpPr>
          <a:xfrm>
            <a:off x="-9728" y="-9331"/>
            <a:ext cx="12206538" cy="246834"/>
            <a:chOff x="0" y="0"/>
            <a:chExt cx="12206538" cy="246834"/>
          </a:xfrm>
        </p:grpSpPr>
        <p:sp>
          <p:nvSpPr>
            <p:cNvPr id="17" name="Rechteck 16">
              <a:extLst>
                <a:ext uri="{FF2B5EF4-FFF2-40B4-BE49-F238E27FC236}">
                  <a16:creationId xmlns:a16="http://schemas.microsoft.com/office/drawing/2014/main" id="{B7E216F7-7BA9-4F73-AABD-8C2B63112CE6}"/>
                </a:ext>
              </a:extLst>
            </p:cNvPr>
            <p:cNvSpPr/>
            <p:nvPr/>
          </p:nvSpPr>
          <p:spPr>
            <a:xfrm>
              <a:off x="2441308" y="0"/>
              <a:ext cx="2441308" cy="246834"/>
            </a:xfrm>
            <a:prstGeom prst="rect">
              <a:avLst/>
            </a:prstGeom>
            <a:solidFill>
              <a:srgbClr val="0EAC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" name="Rechteck 21">
              <a:extLst>
                <a:ext uri="{FF2B5EF4-FFF2-40B4-BE49-F238E27FC236}">
                  <a16:creationId xmlns:a16="http://schemas.microsoft.com/office/drawing/2014/main" id="{80D8A4D8-4E15-48F4-B841-5189DA422233}"/>
                </a:ext>
              </a:extLst>
            </p:cNvPr>
            <p:cNvSpPr/>
            <p:nvPr/>
          </p:nvSpPr>
          <p:spPr>
            <a:xfrm>
              <a:off x="0" y="0"/>
              <a:ext cx="2441308" cy="246834"/>
            </a:xfrm>
            <a:prstGeom prst="rect">
              <a:avLst/>
            </a:prstGeom>
            <a:solidFill>
              <a:srgbClr val="2162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3" name="Rechteck 22">
              <a:extLst>
                <a:ext uri="{FF2B5EF4-FFF2-40B4-BE49-F238E27FC236}">
                  <a16:creationId xmlns:a16="http://schemas.microsoft.com/office/drawing/2014/main" id="{9B1340F5-E4D3-45FB-8DE9-A56FBA9385CC}"/>
                </a:ext>
              </a:extLst>
            </p:cNvPr>
            <p:cNvSpPr/>
            <p:nvPr/>
          </p:nvSpPr>
          <p:spPr>
            <a:xfrm>
              <a:off x="7323923" y="0"/>
              <a:ext cx="2441308" cy="246834"/>
            </a:xfrm>
            <a:prstGeom prst="rect">
              <a:avLst/>
            </a:prstGeom>
            <a:solidFill>
              <a:srgbClr val="93B9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" name="Rechteck 23">
              <a:extLst>
                <a:ext uri="{FF2B5EF4-FFF2-40B4-BE49-F238E27FC236}">
                  <a16:creationId xmlns:a16="http://schemas.microsoft.com/office/drawing/2014/main" id="{EA774DB0-9A03-4FBE-BE1F-009EE7B023BA}"/>
                </a:ext>
              </a:extLst>
            </p:cNvPr>
            <p:cNvSpPr/>
            <p:nvPr/>
          </p:nvSpPr>
          <p:spPr>
            <a:xfrm>
              <a:off x="4882615" y="0"/>
              <a:ext cx="2441308" cy="246834"/>
            </a:xfrm>
            <a:prstGeom prst="rect">
              <a:avLst/>
            </a:prstGeom>
            <a:solidFill>
              <a:srgbClr val="FAA9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8" name="Rechteck 27">
              <a:extLst>
                <a:ext uri="{FF2B5EF4-FFF2-40B4-BE49-F238E27FC236}">
                  <a16:creationId xmlns:a16="http://schemas.microsoft.com/office/drawing/2014/main" id="{C69A1899-BF18-497B-A588-670A78804966}"/>
                </a:ext>
              </a:extLst>
            </p:cNvPr>
            <p:cNvSpPr/>
            <p:nvPr/>
          </p:nvSpPr>
          <p:spPr>
            <a:xfrm>
              <a:off x="9765230" y="0"/>
              <a:ext cx="2441308" cy="246834"/>
            </a:xfrm>
            <a:prstGeom prst="rect">
              <a:avLst/>
            </a:prstGeom>
            <a:solidFill>
              <a:srgbClr val="008A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-11577" y="4343400"/>
            <a:ext cx="2443157" cy="576263"/>
          </a:xfrm>
          <a:prstGeom prst="rect">
            <a:avLst/>
          </a:prstGeom>
          <a:solidFill>
            <a:srgbClr val="0EACD5"/>
          </a:solidFill>
        </p:spPr>
        <p:txBody>
          <a:bodyPr lIns="180000" tIns="72000" rIns="180000" bIns="72000" anchor="b" anchorCtr="0">
            <a:normAutofit/>
          </a:bodyPr>
          <a:lstStyle>
            <a:lvl1pPr marL="0" indent="0" algn="l">
              <a:buNone/>
              <a:defRPr sz="2800" b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Datum &amp; Ort</a:t>
            </a:r>
            <a:endParaRPr lang="de-AT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-11577" y="4986338"/>
            <a:ext cx="5984114" cy="733425"/>
          </a:xfrm>
          <a:prstGeom prst="rect">
            <a:avLst/>
          </a:prstGeom>
          <a:solidFill>
            <a:srgbClr val="FAA942"/>
          </a:solidFill>
        </p:spPr>
        <p:txBody>
          <a:bodyPr lIns="180000" tIns="72000" rIns="180000" bIns="72000" anchor="b" anchorCtr="0">
            <a:normAutofit/>
          </a:bodyPr>
          <a:lstStyle>
            <a:lvl1pPr marL="0" indent="0" algn="l">
              <a:buNone/>
              <a:defRPr sz="4400" b="0" baseline="0">
                <a:solidFill>
                  <a:schemeClr val="bg1"/>
                </a:solidFill>
                <a:latin typeface="Exo 2 Medium"/>
              </a:defRPr>
            </a:lvl1pPr>
          </a:lstStyle>
          <a:p>
            <a:pPr lvl="0"/>
            <a:r>
              <a:rPr lang="de-DE" dirty="0"/>
              <a:t>Titel der Veranstaltung</a:t>
            </a:r>
            <a:endParaRPr lang="de-AT" dirty="0"/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-11577" y="5784947"/>
            <a:ext cx="3009420" cy="576263"/>
          </a:xfrm>
          <a:prstGeom prst="rect">
            <a:avLst/>
          </a:prstGeom>
          <a:solidFill>
            <a:srgbClr val="93B94A"/>
          </a:solidFill>
        </p:spPr>
        <p:txBody>
          <a:bodyPr lIns="180000" tIns="72000" rIns="180000" bIns="72000" anchor="b" anchorCtr="0">
            <a:normAutofit/>
          </a:bodyPr>
          <a:lstStyle>
            <a:lvl1pPr marL="0" indent="0" algn="l">
              <a:buNone/>
              <a:defRPr sz="2800" b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&amp; Infos</a:t>
            </a:r>
            <a:endParaRPr lang="de-AT" dirty="0"/>
          </a:p>
        </p:txBody>
      </p:sp>
      <p:pic>
        <p:nvPicPr>
          <p:cNvPr id="20" name="Bildplatzhalter 6">
            <a:extLst>
              <a:ext uri="{FF2B5EF4-FFF2-40B4-BE49-F238E27FC236}">
                <a16:creationId xmlns:a16="http://schemas.microsoft.com/office/drawing/2014/main" id="{D06F36DC-A84A-4002-9B82-EE8AB2A3F70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5455" y="443290"/>
            <a:ext cx="2303032" cy="103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3474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folie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847" y="238125"/>
            <a:ext cx="12201525" cy="6619875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de-AT" dirty="0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6EE49B4B-39F9-454C-892E-427C0AD451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33892"/>
            <a:ext cx="12192000" cy="6624108"/>
          </a:xfrm>
          <a:prstGeom prst="rect">
            <a:avLst/>
          </a:prstGeom>
        </p:spPr>
      </p:pic>
      <p:sp>
        <p:nvSpPr>
          <p:cNvPr id="27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-11372" y="238125"/>
            <a:ext cx="12201525" cy="6619875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de-AT" dirty="0"/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4744AD34-5344-4EF4-9C44-3CB92462DBE6}"/>
              </a:ext>
            </a:extLst>
          </p:cNvPr>
          <p:cNvGrpSpPr/>
          <p:nvPr/>
        </p:nvGrpSpPr>
        <p:grpSpPr>
          <a:xfrm>
            <a:off x="-9728" y="-9331"/>
            <a:ext cx="12206538" cy="246834"/>
            <a:chOff x="0" y="0"/>
            <a:chExt cx="12206538" cy="246834"/>
          </a:xfrm>
        </p:grpSpPr>
        <p:sp>
          <p:nvSpPr>
            <p:cNvPr id="10" name="Rechteck 9">
              <a:extLst>
                <a:ext uri="{FF2B5EF4-FFF2-40B4-BE49-F238E27FC236}">
                  <a16:creationId xmlns:a16="http://schemas.microsoft.com/office/drawing/2014/main" id="{F92D94AF-97AD-40DE-9A4C-F817A0434BBD}"/>
                </a:ext>
              </a:extLst>
            </p:cNvPr>
            <p:cNvSpPr/>
            <p:nvPr/>
          </p:nvSpPr>
          <p:spPr>
            <a:xfrm>
              <a:off x="2441308" y="0"/>
              <a:ext cx="2441308" cy="246834"/>
            </a:xfrm>
            <a:prstGeom prst="rect">
              <a:avLst/>
            </a:prstGeom>
            <a:solidFill>
              <a:srgbClr val="0EAC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id="{AD51263D-1E24-451C-A55E-27E25C213081}"/>
                </a:ext>
              </a:extLst>
            </p:cNvPr>
            <p:cNvSpPr/>
            <p:nvPr/>
          </p:nvSpPr>
          <p:spPr>
            <a:xfrm>
              <a:off x="0" y="0"/>
              <a:ext cx="2441308" cy="246834"/>
            </a:xfrm>
            <a:prstGeom prst="rect">
              <a:avLst/>
            </a:prstGeom>
            <a:solidFill>
              <a:srgbClr val="2162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819F3F10-6587-4B27-8DC3-5C9500AD8289}"/>
                </a:ext>
              </a:extLst>
            </p:cNvPr>
            <p:cNvSpPr/>
            <p:nvPr/>
          </p:nvSpPr>
          <p:spPr>
            <a:xfrm>
              <a:off x="7323923" y="0"/>
              <a:ext cx="2441308" cy="246834"/>
            </a:xfrm>
            <a:prstGeom prst="rect">
              <a:avLst/>
            </a:prstGeom>
            <a:solidFill>
              <a:srgbClr val="93B9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" name="Rechteck 12">
              <a:extLst>
                <a:ext uri="{FF2B5EF4-FFF2-40B4-BE49-F238E27FC236}">
                  <a16:creationId xmlns:a16="http://schemas.microsoft.com/office/drawing/2014/main" id="{3DB73E35-D564-49EE-8678-2F0B3B42EC57}"/>
                </a:ext>
              </a:extLst>
            </p:cNvPr>
            <p:cNvSpPr/>
            <p:nvPr/>
          </p:nvSpPr>
          <p:spPr>
            <a:xfrm>
              <a:off x="4882615" y="0"/>
              <a:ext cx="2441308" cy="246834"/>
            </a:xfrm>
            <a:prstGeom prst="rect">
              <a:avLst/>
            </a:prstGeom>
            <a:solidFill>
              <a:srgbClr val="FAA9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4" name="Rechteck 13">
              <a:extLst>
                <a:ext uri="{FF2B5EF4-FFF2-40B4-BE49-F238E27FC236}">
                  <a16:creationId xmlns:a16="http://schemas.microsoft.com/office/drawing/2014/main" id="{9C20E4A8-21F3-459A-A937-B266346B65F4}"/>
                </a:ext>
              </a:extLst>
            </p:cNvPr>
            <p:cNvSpPr/>
            <p:nvPr/>
          </p:nvSpPr>
          <p:spPr>
            <a:xfrm>
              <a:off x="9765230" y="0"/>
              <a:ext cx="2441308" cy="246834"/>
            </a:xfrm>
            <a:prstGeom prst="rect">
              <a:avLst/>
            </a:prstGeom>
            <a:solidFill>
              <a:srgbClr val="008A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F8015B26-8BE7-4FE5-8ADE-A941ACD5181C}"/>
              </a:ext>
            </a:extLst>
          </p:cNvPr>
          <p:cNvGrpSpPr/>
          <p:nvPr userDrawn="1"/>
        </p:nvGrpSpPr>
        <p:grpSpPr>
          <a:xfrm>
            <a:off x="-9728" y="-9331"/>
            <a:ext cx="12206538" cy="246834"/>
            <a:chOff x="0" y="0"/>
            <a:chExt cx="12206538" cy="246834"/>
          </a:xfrm>
        </p:grpSpPr>
        <p:sp>
          <p:nvSpPr>
            <p:cNvPr id="17" name="Rechteck 16">
              <a:extLst>
                <a:ext uri="{FF2B5EF4-FFF2-40B4-BE49-F238E27FC236}">
                  <a16:creationId xmlns:a16="http://schemas.microsoft.com/office/drawing/2014/main" id="{B7E216F7-7BA9-4F73-AABD-8C2B63112CE6}"/>
                </a:ext>
              </a:extLst>
            </p:cNvPr>
            <p:cNvSpPr/>
            <p:nvPr/>
          </p:nvSpPr>
          <p:spPr>
            <a:xfrm>
              <a:off x="2441308" y="0"/>
              <a:ext cx="2441308" cy="246834"/>
            </a:xfrm>
            <a:prstGeom prst="rect">
              <a:avLst/>
            </a:prstGeom>
            <a:solidFill>
              <a:srgbClr val="0EAC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" name="Rechteck 21">
              <a:extLst>
                <a:ext uri="{FF2B5EF4-FFF2-40B4-BE49-F238E27FC236}">
                  <a16:creationId xmlns:a16="http://schemas.microsoft.com/office/drawing/2014/main" id="{80D8A4D8-4E15-48F4-B841-5189DA422233}"/>
                </a:ext>
              </a:extLst>
            </p:cNvPr>
            <p:cNvSpPr/>
            <p:nvPr/>
          </p:nvSpPr>
          <p:spPr>
            <a:xfrm>
              <a:off x="0" y="0"/>
              <a:ext cx="2441308" cy="246834"/>
            </a:xfrm>
            <a:prstGeom prst="rect">
              <a:avLst/>
            </a:prstGeom>
            <a:solidFill>
              <a:srgbClr val="2162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3" name="Rechteck 22">
              <a:extLst>
                <a:ext uri="{FF2B5EF4-FFF2-40B4-BE49-F238E27FC236}">
                  <a16:creationId xmlns:a16="http://schemas.microsoft.com/office/drawing/2014/main" id="{9B1340F5-E4D3-45FB-8DE9-A56FBA9385CC}"/>
                </a:ext>
              </a:extLst>
            </p:cNvPr>
            <p:cNvSpPr/>
            <p:nvPr/>
          </p:nvSpPr>
          <p:spPr>
            <a:xfrm>
              <a:off x="7323923" y="0"/>
              <a:ext cx="2441308" cy="246834"/>
            </a:xfrm>
            <a:prstGeom prst="rect">
              <a:avLst/>
            </a:prstGeom>
            <a:solidFill>
              <a:srgbClr val="93B9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" name="Rechteck 23">
              <a:extLst>
                <a:ext uri="{FF2B5EF4-FFF2-40B4-BE49-F238E27FC236}">
                  <a16:creationId xmlns:a16="http://schemas.microsoft.com/office/drawing/2014/main" id="{EA774DB0-9A03-4FBE-BE1F-009EE7B023BA}"/>
                </a:ext>
              </a:extLst>
            </p:cNvPr>
            <p:cNvSpPr/>
            <p:nvPr/>
          </p:nvSpPr>
          <p:spPr>
            <a:xfrm>
              <a:off x="4882615" y="0"/>
              <a:ext cx="2441308" cy="246834"/>
            </a:xfrm>
            <a:prstGeom prst="rect">
              <a:avLst/>
            </a:prstGeom>
            <a:solidFill>
              <a:srgbClr val="FAA9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8" name="Rechteck 27">
              <a:extLst>
                <a:ext uri="{FF2B5EF4-FFF2-40B4-BE49-F238E27FC236}">
                  <a16:creationId xmlns:a16="http://schemas.microsoft.com/office/drawing/2014/main" id="{C69A1899-BF18-497B-A588-670A78804966}"/>
                </a:ext>
              </a:extLst>
            </p:cNvPr>
            <p:cNvSpPr/>
            <p:nvPr/>
          </p:nvSpPr>
          <p:spPr>
            <a:xfrm>
              <a:off x="9765230" y="0"/>
              <a:ext cx="2441308" cy="246834"/>
            </a:xfrm>
            <a:prstGeom prst="rect">
              <a:avLst/>
            </a:prstGeom>
            <a:solidFill>
              <a:srgbClr val="008A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25" name="Grafik 24">
            <a:extLst>
              <a:ext uri="{FF2B5EF4-FFF2-40B4-BE49-F238E27FC236}">
                <a16:creationId xmlns:a16="http://schemas.microsoft.com/office/drawing/2014/main" id="{1ED85310-5A46-4798-80DB-980E3CA6E96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0426" y="372221"/>
            <a:ext cx="1692981" cy="869485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9755502" y="4343400"/>
            <a:ext cx="2446023" cy="576263"/>
          </a:xfrm>
          <a:prstGeom prst="rect">
            <a:avLst/>
          </a:prstGeom>
          <a:solidFill>
            <a:srgbClr val="0EACD5"/>
          </a:solidFill>
        </p:spPr>
        <p:txBody>
          <a:bodyPr lIns="180000" tIns="72000" rIns="180000" bIns="72000" anchor="b" anchorCtr="0">
            <a:normAutofit/>
          </a:bodyPr>
          <a:lstStyle>
            <a:lvl1pPr marL="0" indent="0" algn="r">
              <a:buNone/>
              <a:defRPr sz="2800" b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Datum &amp; Ort</a:t>
            </a:r>
            <a:endParaRPr lang="de-AT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6204030" y="4986338"/>
            <a:ext cx="5987971" cy="733425"/>
          </a:xfrm>
          <a:prstGeom prst="rect">
            <a:avLst/>
          </a:prstGeom>
          <a:solidFill>
            <a:srgbClr val="005081"/>
          </a:solidFill>
        </p:spPr>
        <p:txBody>
          <a:bodyPr lIns="180000" tIns="72000" rIns="180000" bIns="72000" anchor="b" anchorCtr="0">
            <a:normAutofit/>
          </a:bodyPr>
          <a:lstStyle>
            <a:lvl1pPr marL="0" indent="0" algn="r">
              <a:buNone/>
              <a:defRPr sz="4400" b="0" baseline="0">
                <a:solidFill>
                  <a:schemeClr val="bg1"/>
                </a:solidFill>
                <a:latin typeface="Exo 2 Medium"/>
              </a:defRPr>
            </a:lvl1pPr>
          </a:lstStyle>
          <a:p>
            <a:pPr lvl="0"/>
            <a:r>
              <a:rPr lang="de-DE" dirty="0"/>
              <a:t>Titel der Veranstaltung</a:t>
            </a:r>
            <a:endParaRPr lang="de-AT" dirty="0"/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9178724" y="5784947"/>
            <a:ext cx="3013276" cy="576263"/>
          </a:xfrm>
          <a:prstGeom prst="rect">
            <a:avLst/>
          </a:prstGeom>
          <a:solidFill>
            <a:srgbClr val="93B94A"/>
          </a:solidFill>
        </p:spPr>
        <p:txBody>
          <a:bodyPr lIns="180000" tIns="72000" rIns="180000" bIns="72000" anchor="b" anchorCtr="0">
            <a:normAutofit/>
          </a:bodyPr>
          <a:lstStyle>
            <a:lvl1pPr marL="0" indent="0" algn="r">
              <a:buNone/>
              <a:defRPr sz="2800" b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&amp; Infos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4512250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artfolie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17">
            <a:extLst>
              <a:ext uri="{FF2B5EF4-FFF2-40B4-BE49-F238E27FC236}">
                <a16:creationId xmlns:a16="http://schemas.microsoft.com/office/drawing/2014/main" id="{6EE49B4B-39F9-454C-892E-427C0AD451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33892"/>
            <a:ext cx="12192000" cy="6624108"/>
          </a:xfrm>
          <a:prstGeom prst="rect">
            <a:avLst/>
          </a:prstGeom>
        </p:spPr>
      </p:pic>
      <p:sp>
        <p:nvSpPr>
          <p:cNvPr id="27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-11372" y="238125"/>
            <a:ext cx="12201525" cy="6619875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de-AT" dirty="0"/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4744AD34-5344-4EF4-9C44-3CB92462DBE6}"/>
              </a:ext>
            </a:extLst>
          </p:cNvPr>
          <p:cNvGrpSpPr/>
          <p:nvPr/>
        </p:nvGrpSpPr>
        <p:grpSpPr>
          <a:xfrm>
            <a:off x="-9728" y="-9331"/>
            <a:ext cx="12206538" cy="246834"/>
            <a:chOff x="0" y="0"/>
            <a:chExt cx="12206538" cy="246834"/>
          </a:xfrm>
        </p:grpSpPr>
        <p:sp>
          <p:nvSpPr>
            <p:cNvPr id="10" name="Rechteck 9">
              <a:extLst>
                <a:ext uri="{FF2B5EF4-FFF2-40B4-BE49-F238E27FC236}">
                  <a16:creationId xmlns:a16="http://schemas.microsoft.com/office/drawing/2014/main" id="{F92D94AF-97AD-40DE-9A4C-F817A0434BBD}"/>
                </a:ext>
              </a:extLst>
            </p:cNvPr>
            <p:cNvSpPr/>
            <p:nvPr/>
          </p:nvSpPr>
          <p:spPr>
            <a:xfrm>
              <a:off x="2441308" y="0"/>
              <a:ext cx="2441308" cy="246834"/>
            </a:xfrm>
            <a:prstGeom prst="rect">
              <a:avLst/>
            </a:prstGeom>
            <a:solidFill>
              <a:srgbClr val="0EAC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id="{AD51263D-1E24-451C-A55E-27E25C213081}"/>
                </a:ext>
              </a:extLst>
            </p:cNvPr>
            <p:cNvSpPr/>
            <p:nvPr/>
          </p:nvSpPr>
          <p:spPr>
            <a:xfrm>
              <a:off x="0" y="0"/>
              <a:ext cx="2441308" cy="246834"/>
            </a:xfrm>
            <a:prstGeom prst="rect">
              <a:avLst/>
            </a:prstGeom>
            <a:solidFill>
              <a:srgbClr val="2162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819F3F10-6587-4B27-8DC3-5C9500AD8289}"/>
                </a:ext>
              </a:extLst>
            </p:cNvPr>
            <p:cNvSpPr/>
            <p:nvPr/>
          </p:nvSpPr>
          <p:spPr>
            <a:xfrm>
              <a:off x="7323923" y="0"/>
              <a:ext cx="2441308" cy="246834"/>
            </a:xfrm>
            <a:prstGeom prst="rect">
              <a:avLst/>
            </a:prstGeom>
            <a:solidFill>
              <a:srgbClr val="93B9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" name="Rechteck 12">
              <a:extLst>
                <a:ext uri="{FF2B5EF4-FFF2-40B4-BE49-F238E27FC236}">
                  <a16:creationId xmlns:a16="http://schemas.microsoft.com/office/drawing/2014/main" id="{3DB73E35-D564-49EE-8678-2F0B3B42EC57}"/>
                </a:ext>
              </a:extLst>
            </p:cNvPr>
            <p:cNvSpPr/>
            <p:nvPr/>
          </p:nvSpPr>
          <p:spPr>
            <a:xfrm>
              <a:off x="4882615" y="0"/>
              <a:ext cx="2441308" cy="246834"/>
            </a:xfrm>
            <a:prstGeom prst="rect">
              <a:avLst/>
            </a:prstGeom>
            <a:solidFill>
              <a:srgbClr val="FAA9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4" name="Rechteck 13">
              <a:extLst>
                <a:ext uri="{FF2B5EF4-FFF2-40B4-BE49-F238E27FC236}">
                  <a16:creationId xmlns:a16="http://schemas.microsoft.com/office/drawing/2014/main" id="{9C20E4A8-21F3-459A-A937-B266346B65F4}"/>
                </a:ext>
              </a:extLst>
            </p:cNvPr>
            <p:cNvSpPr/>
            <p:nvPr/>
          </p:nvSpPr>
          <p:spPr>
            <a:xfrm>
              <a:off x="9765230" y="0"/>
              <a:ext cx="2441308" cy="246834"/>
            </a:xfrm>
            <a:prstGeom prst="rect">
              <a:avLst/>
            </a:prstGeom>
            <a:solidFill>
              <a:srgbClr val="008A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F8015B26-8BE7-4FE5-8ADE-A941ACD5181C}"/>
              </a:ext>
            </a:extLst>
          </p:cNvPr>
          <p:cNvGrpSpPr/>
          <p:nvPr userDrawn="1"/>
        </p:nvGrpSpPr>
        <p:grpSpPr>
          <a:xfrm>
            <a:off x="-9728" y="-9331"/>
            <a:ext cx="12206538" cy="246834"/>
            <a:chOff x="0" y="0"/>
            <a:chExt cx="12206538" cy="246834"/>
          </a:xfrm>
        </p:grpSpPr>
        <p:sp>
          <p:nvSpPr>
            <p:cNvPr id="17" name="Rechteck 16">
              <a:extLst>
                <a:ext uri="{FF2B5EF4-FFF2-40B4-BE49-F238E27FC236}">
                  <a16:creationId xmlns:a16="http://schemas.microsoft.com/office/drawing/2014/main" id="{B7E216F7-7BA9-4F73-AABD-8C2B63112CE6}"/>
                </a:ext>
              </a:extLst>
            </p:cNvPr>
            <p:cNvSpPr/>
            <p:nvPr/>
          </p:nvSpPr>
          <p:spPr>
            <a:xfrm>
              <a:off x="2441308" y="0"/>
              <a:ext cx="2441308" cy="246834"/>
            </a:xfrm>
            <a:prstGeom prst="rect">
              <a:avLst/>
            </a:prstGeom>
            <a:solidFill>
              <a:srgbClr val="0EAC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" name="Rechteck 21">
              <a:extLst>
                <a:ext uri="{FF2B5EF4-FFF2-40B4-BE49-F238E27FC236}">
                  <a16:creationId xmlns:a16="http://schemas.microsoft.com/office/drawing/2014/main" id="{80D8A4D8-4E15-48F4-B841-5189DA422233}"/>
                </a:ext>
              </a:extLst>
            </p:cNvPr>
            <p:cNvSpPr/>
            <p:nvPr/>
          </p:nvSpPr>
          <p:spPr>
            <a:xfrm>
              <a:off x="0" y="0"/>
              <a:ext cx="2441308" cy="246834"/>
            </a:xfrm>
            <a:prstGeom prst="rect">
              <a:avLst/>
            </a:prstGeom>
            <a:solidFill>
              <a:srgbClr val="2162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3" name="Rechteck 22">
              <a:extLst>
                <a:ext uri="{FF2B5EF4-FFF2-40B4-BE49-F238E27FC236}">
                  <a16:creationId xmlns:a16="http://schemas.microsoft.com/office/drawing/2014/main" id="{9B1340F5-E4D3-45FB-8DE9-A56FBA9385CC}"/>
                </a:ext>
              </a:extLst>
            </p:cNvPr>
            <p:cNvSpPr/>
            <p:nvPr/>
          </p:nvSpPr>
          <p:spPr>
            <a:xfrm>
              <a:off x="7323923" y="0"/>
              <a:ext cx="2441308" cy="246834"/>
            </a:xfrm>
            <a:prstGeom prst="rect">
              <a:avLst/>
            </a:prstGeom>
            <a:solidFill>
              <a:srgbClr val="93B9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" name="Rechteck 23">
              <a:extLst>
                <a:ext uri="{FF2B5EF4-FFF2-40B4-BE49-F238E27FC236}">
                  <a16:creationId xmlns:a16="http://schemas.microsoft.com/office/drawing/2014/main" id="{EA774DB0-9A03-4FBE-BE1F-009EE7B023BA}"/>
                </a:ext>
              </a:extLst>
            </p:cNvPr>
            <p:cNvSpPr/>
            <p:nvPr/>
          </p:nvSpPr>
          <p:spPr>
            <a:xfrm>
              <a:off x="4882615" y="0"/>
              <a:ext cx="2441308" cy="246834"/>
            </a:xfrm>
            <a:prstGeom prst="rect">
              <a:avLst/>
            </a:prstGeom>
            <a:solidFill>
              <a:srgbClr val="FAA9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8" name="Rechteck 27">
              <a:extLst>
                <a:ext uri="{FF2B5EF4-FFF2-40B4-BE49-F238E27FC236}">
                  <a16:creationId xmlns:a16="http://schemas.microsoft.com/office/drawing/2014/main" id="{C69A1899-BF18-497B-A588-670A78804966}"/>
                </a:ext>
              </a:extLst>
            </p:cNvPr>
            <p:cNvSpPr/>
            <p:nvPr/>
          </p:nvSpPr>
          <p:spPr>
            <a:xfrm>
              <a:off x="9765230" y="0"/>
              <a:ext cx="2441308" cy="246834"/>
            </a:xfrm>
            <a:prstGeom prst="rect">
              <a:avLst/>
            </a:prstGeom>
            <a:solidFill>
              <a:srgbClr val="008A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-3" y="4986338"/>
            <a:ext cx="1469987" cy="733425"/>
          </a:xfrm>
          <a:prstGeom prst="rect">
            <a:avLst/>
          </a:prstGeom>
          <a:solidFill>
            <a:srgbClr val="005081"/>
          </a:solidFill>
        </p:spPr>
        <p:txBody>
          <a:bodyPr lIns="180000" tIns="72000" rIns="180000" bIns="72000" anchor="b" anchorCtr="0">
            <a:normAutofit/>
          </a:bodyPr>
          <a:lstStyle>
            <a:lvl1pPr marL="0" indent="0" algn="l">
              <a:buNone/>
              <a:defRPr sz="4400" b="0" baseline="0">
                <a:solidFill>
                  <a:schemeClr val="bg1"/>
                </a:solidFill>
                <a:latin typeface="Exo 2 Medium"/>
              </a:defRPr>
            </a:lvl1pPr>
          </a:lstStyle>
          <a:p>
            <a:pPr lvl="0"/>
            <a:r>
              <a:rPr lang="de-DE" dirty="0"/>
              <a:t>Titel</a:t>
            </a:r>
            <a:endParaRPr lang="de-AT" dirty="0"/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-3" y="5784947"/>
            <a:ext cx="3090443" cy="576263"/>
          </a:xfrm>
          <a:prstGeom prst="rect">
            <a:avLst/>
          </a:prstGeom>
          <a:solidFill>
            <a:srgbClr val="0EACD5"/>
          </a:solidFill>
        </p:spPr>
        <p:txBody>
          <a:bodyPr lIns="180000" tIns="72000" rIns="180000" bIns="72000" anchor="b" anchorCtr="0">
            <a:normAutofit/>
          </a:bodyPr>
          <a:lstStyle>
            <a:lvl1pPr marL="0" indent="0" algn="l">
              <a:buNone/>
              <a:defRPr sz="2800" b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&amp; Infos</a:t>
            </a:r>
            <a:endParaRPr lang="de-AT" dirty="0"/>
          </a:p>
        </p:txBody>
      </p:sp>
      <p:pic>
        <p:nvPicPr>
          <p:cNvPr id="19" name="Bildplatzhalter 6">
            <a:extLst>
              <a:ext uri="{FF2B5EF4-FFF2-40B4-BE49-F238E27FC236}">
                <a16:creationId xmlns:a16="http://schemas.microsoft.com/office/drawing/2014/main" id="{B2265D51-785F-4651-9EC2-A235134C14B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5455" y="443290"/>
            <a:ext cx="2303032" cy="103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501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artfolie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17">
            <a:extLst>
              <a:ext uri="{FF2B5EF4-FFF2-40B4-BE49-F238E27FC236}">
                <a16:creationId xmlns:a16="http://schemas.microsoft.com/office/drawing/2014/main" id="{6EE49B4B-39F9-454C-892E-427C0AD451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33892"/>
            <a:ext cx="12192000" cy="6624108"/>
          </a:xfrm>
          <a:prstGeom prst="rect">
            <a:avLst/>
          </a:prstGeom>
        </p:spPr>
      </p:pic>
      <p:sp>
        <p:nvSpPr>
          <p:cNvPr id="27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238125"/>
            <a:ext cx="12201525" cy="6619875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de-AT" dirty="0"/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4744AD34-5344-4EF4-9C44-3CB92462DBE6}"/>
              </a:ext>
            </a:extLst>
          </p:cNvPr>
          <p:cNvGrpSpPr/>
          <p:nvPr/>
        </p:nvGrpSpPr>
        <p:grpSpPr>
          <a:xfrm>
            <a:off x="-9728" y="-9331"/>
            <a:ext cx="12206538" cy="246834"/>
            <a:chOff x="0" y="0"/>
            <a:chExt cx="12206538" cy="246834"/>
          </a:xfrm>
        </p:grpSpPr>
        <p:sp>
          <p:nvSpPr>
            <p:cNvPr id="10" name="Rechteck 9">
              <a:extLst>
                <a:ext uri="{FF2B5EF4-FFF2-40B4-BE49-F238E27FC236}">
                  <a16:creationId xmlns:a16="http://schemas.microsoft.com/office/drawing/2014/main" id="{F92D94AF-97AD-40DE-9A4C-F817A0434BBD}"/>
                </a:ext>
              </a:extLst>
            </p:cNvPr>
            <p:cNvSpPr/>
            <p:nvPr/>
          </p:nvSpPr>
          <p:spPr>
            <a:xfrm>
              <a:off x="2441308" y="0"/>
              <a:ext cx="2441308" cy="246834"/>
            </a:xfrm>
            <a:prstGeom prst="rect">
              <a:avLst/>
            </a:prstGeom>
            <a:solidFill>
              <a:srgbClr val="0EAC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id="{AD51263D-1E24-451C-A55E-27E25C213081}"/>
                </a:ext>
              </a:extLst>
            </p:cNvPr>
            <p:cNvSpPr/>
            <p:nvPr/>
          </p:nvSpPr>
          <p:spPr>
            <a:xfrm>
              <a:off x="0" y="0"/>
              <a:ext cx="2441308" cy="246834"/>
            </a:xfrm>
            <a:prstGeom prst="rect">
              <a:avLst/>
            </a:prstGeom>
            <a:solidFill>
              <a:srgbClr val="2162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819F3F10-6587-4B27-8DC3-5C9500AD8289}"/>
                </a:ext>
              </a:extLst>
            </p:cNvPr>
            <p:cNvSpPr/>
            <p:nvPr/>
          </p:nvSpPr>
          <p:spPr>
            <a:xfrm>
              <a:off x="7323923" y="0"/>
              <a:ext cx="2441308" cy="246834"/>
            </a:xfrm>
            <a:prstGeom prst="rect">
              <a:avLst/>
            </a:prstGeom>
            <a:solidFill>
              <a:srgbClr val="93B9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" name="Rechteck 12">
              <a:extLst>
                <a:ext uri="{FF2B5EF4-FFF2-40B4-BE49-F238E27FC236}">
                  <a16:creationId xmlns:a16="http://schemas.microsoft.com/office/drawing/2014/main" id="{3DB73E35-D564-49EE-8678-2F0B3B42EC57}"/>
                </a:ext>
              </a:extLst>
            </p:cNvPr>
            <p:cNvSpPr/>
            <p:nvPr/>
          </p:nvSpPr>
          <p:spPr>
            <a:xfrm>
              <a:off x="4882615" y="0"/>
              <a:ext cx="2441308" cy="246834"/>
            </a:xfrm>
            <a:prstGeom prst="rect">
              <a:avLst/>
            </a:prstGeom>
            <a:solidFill>
              <a:srgbClr val="FAA9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4" name="Rechteck 13">
              <a:extLst>
                <a:ext uri="{FF2B5EF4-FFF2-40B4-BE49-F238E27FC236}">
                  <a16:creationId xmlns:a16="http://schemas.microsoft.com/office/drawing/2014/main" id="{9C20E4A8-21F3-459A-A937-B266346B65F4}"/>
                </a:ext>
              </a:extLst>
            </p:cNvPr>
            <p:cNvSpPr/>
            <p:nvPr/>
          </p:nvSpPr>
          <p:spPr>
            <a:xfrm>
              <a:off x="9765230" y="0"/>
              <a:ext cx="2441308" cy="246834"/>
            </a:xfrm>
            <a:prstGeom prst="rect">
              <a:avLst/>
            </a:prstGeom>
            <a:solidFill>
              <a:srgbClr val="008A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F8015B26-8BE7-4FE5-8ADE-A941ACD5181C}"/>
              </a:ext>
            </a:extLst>
          </p:cNvPr>
          <p:cNvGrpSpPr/>
          <p:nvPr userDrawn="1"/>
        </p:nvGrpSpPr>
        <p:grpSpPr>
          <a:xfrm>
            <a:off x="-9728" y="-9331"/>
            <a:ext cx="12206538" cy="246834"/>
            <a:chOff x="0" y="0"/>
            <a:chExt cx="12206538" cy="246834"/>
          </a:xfrm>
        </p:grpSpPr>
        <p:sp>
          <p:nvSpPr>
            <p:cNvPr id="17" name="Rechteck 16">
              <a:extLst>
                <a:ext uri="{FF2B5EF4-FFF2-40B4-BE49-F238E27FC236}">
                  <a16:creationId xmlns:a16="http://schemas.microsoft.com/office/drawing/2014/main" id="{B7E216F7-7BA9-4F73-AABD-8C2B63112CE6}"/>
                </a:ext>
              </a:extLst>
            </p:cNvPr>
            <p:cNvSpPr/>
            <p:nvPr/>
          </p:nvSpPr>
          <p:spPr>
            <a:xfrm>
              <a:off x="2441308" y="0"/>
              <a:ext cx="2441308" cy="246834"/>
            </a:xfrm>
            <a:prstGeom prst="rect">
              <a:avLst/>
            </a:prstGeom>
            <a:solidFill>
              <a:srgbClr val="0EAC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" name="Rechteck 21">
              <a:extLst>
                <a:ext uri="{FF2B5EF4-FFF2-40B4-BE49-F238E27FC236}">
                  <a16:creationId xmlns:a16="http://schemas.microsoft.com/office/drawing/2014/main" id="{80D8A4D8-4E15-48F4-B841-5189DA422233}"/>
                </a:ext>
              </a:extLst>
            </p:cNvPr>
            <p:cNvSpPr/>
            <p:nvPr/>
          </p:nvSpPr>
          <p:spPr>
            <a:xfrm>
              <a:off x="0" y="0"/>
              <a:ext cx="2441308" cy="246834"/>
            </a:xfrm>
            <a:prstGeom prst="rect">
              <a:avLst/>
            </a:prstGeom>
            <a:solidFill>
              <a:srgbClr val="2162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3" name="Rechteck 22">
              <a:extLst>
                <a:ext uri="{FF2B5EF4-FFF2-40B4-BE49-F238E27FC236}">
                  <a16:creationId xmlns:a16="http://schemas.microsoft.com/office/drawing/2014/main" id="{9B1340F5-E4D3-45FB-8DE9-A56FBA9385CC}"/>
                </a:ext>
              </a:extLst>
            </p:cNvPr>
            <p:cNvSpPr/>
            <p:nvPr/>
          </p:nvSpPr>
          <p:spPr>
            <a:xfrm>
              <a:off x="7323923" y="0"/>
              <a:ext cx="2441308" cy="246834"/>
            </a:xfrm>
            <a:prstGeom prst="rect">
              <a:avLst/>
            </a:prstGeom>
            <a:solidFill>
              <a:srgbClr val="93B9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" name="Rechteck 23">
              <a:extLst>
                <a:ext uri="{FF2B5EF4-FFF2-40B4-BE49-F238E27FC236}">
                  <a16:creationId xmlns:a16="http://schemas.microsoft.com/office/drawing/2014/main" id="{EA774DB0-9A03-4FBE-BE1F-009EE7B023BA}"/>
                </a:ext>
              </a:extLst>
            </p:cNvPr>
            <p:cNvSpPr/>
            <p:nvPr/>
          </p:nvSpPr>
          <p:spPr>
            <a:xfrm>
              <a:off x="4882615" y="0"/>
              <a:ext cx="2441308" cy="246834"/>
            </a:xfrm>
            <a:prstGeom prst="rect">
              <a:avLst/>
            </a:prstGeom>
            <a:solidFill>
              <a:srgbClr val="FAA9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8" name="Rechteck 27">
              <a:extLst>
                <a:ext uri="{FF2B5EF4-FFF2-40B4-BE49-F238E27FC236}">
                  <a16:creationId xmlns:a16="http://schemas.microsoft.com/office/drawing/2014/main" id="{C69A1899-BF18-497B-A588-670A78804966}"/>
                </a:ext>
              </a:extLst>
            </p:cNvPr>
            <p:cNvSpPr/>
            <p:nvPr/>
          </p:nvSpPr>
          <p:spPr>
            <a:xfrm>
              <a:off x="9765230" y="0"/>
              <a:ext cx="2441308" cy="246834"/>
            </a:xfrm>
            <a:prstGeom prst="rect">
              <a:avLst/>
            </a:prstGeom>
            <a:solidFill>
              <a:srgbClr val="008A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10717954" y="4986338"/>
            <a:ext cx="1497000" cy="733425"/>
          </a:xfrm>
          <a:prstGeom prst="rect">
            <a:avLst/>
          </a:prstGeom>
          <a:solidFill>
            <a:srgbClr val="005081"/>
          </a:solidFill>
        </p:spPr>
        <p:txBody>
          <a:bodyPr lIns="180000" tIns="72000" rIns="180000" bIns="72000" anchor="b" anchorCtr="0">
            <a:normAutofit/>
          </a:bodyPr>
          <a:lstStyle>
            <a:lvl1pPr marL="0" indent="0" algn="r">
              <a:buNone/>
              <a:defRPr sz="4400" b="0" baseline="0">
                <a:solidFill>
                  <a:schemeClr val="bg1"/>
                </a:solidFill>
                <a:latin typeface="Exo 2 Medium"/>
              </a:defRPr>
            </a:lvl1pPr>
          </a:lstStyle>
          <a:p>
            <a:pPr lvl="0"/>
            <a:r>
              <a:rPr lang="de-DE" dirty="0"/>
              <a:t>Titel</a:t>
            </a:r>
            <a:endParaRPr lang="de-AT" dirty="0"/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9143797" y="5784947"/>
            <a:ext cx="3071157" cy="576263"/>
          </a:xfrm>
          <a:prstGeom prst="rect">
            <a:avLst/>
          </a:prstGeom>
          <a:solidFill>
            <a:srgbClr val="0EACD5"/>
          </a:solidFill>
        </p:spPr>
        <p:txBody>
          <a:bodyPr lIns="180000" tIns="72000" rIns="180000" bIns="72000" anchor="b" anchorCtr="0">
            <a:normAutofit/>
          </a:bodyPr>
          <a:lstStyle>
            <a:lvl1pPr marL="0" indent="0" algn="r">
              <a:buNone/>
              <a:defRPr sz="2800" b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&amp; Infos</a:t>
            </a:r>
            <a:endParaRPr lang="de-AT" dirty="0"/>
          </a:p>
        </p:txBody>
      </p:sp>
      <p:pic>
        <p:nvPicPr>
          <p:cNvPr id="19" name="Bildplatzhalter 6">
            <a:extLst>
              <a:ext uri="{FF2B5EF4-FFF2-40B4-BE49-F238E27FC236}">
                <a16:creationId xmlns:a16="http://schemas.microsoft.com/office/drawing/2014/main" id="{05CAD6FA-07CF-461D-BFDC-446377C6884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5455" y="443290"/>
            <a:ext cx="2303032" cy="103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2578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Startfolie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17">
            <a:extLst>
              <a:ext uri="{FF2B5EF4-FFF2-40B4-BE49-F238E27FC236}">
                <a16:creationId xmlns:a16="http://schemas.microsoft.com/office/drawing/2014/main" id="{6EE49B4B-39F9-454C-892E-427C0AD451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33892"/>
            <a:ext cx="12192000" cy="6624108"/>
          </a:xfrm>
          <a:prstGeom prst="rect">
            <a:avLst/>
          </a:prstGeom>
        </p:spPr>
      </p:pic>
      <p:sp>
        <p:nvSpPr>
          <p:cNvPr id="27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-11372" y="238125"/>
            <a:ext cx="12201525" cy="6619875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de-AT" dirty="0"/>
          </a:p>
        </p:txBody>
      </p:sp>
      <p:pic>
        <p:nvPicPr>
          <p:cNvPr id="19" name="Grafik 6">
            <a:extLst>
              <a:ext uri="{FF2B5EF4-FFF2-40B4-BE49-F238E27FC236}">
                <a16:creationId xmlns:a16="http://schemas.microsoft.com/office/drawing/2014/main" id="{0F82E332-46D5-44A6-AE4B-76FA0CFFB4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" t="4732" r="1273" b="14822"/>
          <a:stretch/>
        </p:blipFill>
        <p:spPr>
          <a:xfrm>
            <a:off x="0" y="229835"/>
            <a:ext cx="12192000" cy="6628165"/>
          </a:xfrm>
          <a:prstGeom prst="rect">
            <a:avLst/>
          </a:prstGeom>
        </p:spPr>
      </p:pic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4744AD34-5344-4EF4-9C44-3CB92462DBE6}"/>
              </a:ext>
            </a:extLst>
          </p:cNvPr>
          <p:cNvGrpSpPr/>
          <p:nvPr/>
        </p:nvGrpSpPr>
        <p:grpSpPr>
          <a:xfrm>
            <a:off x="-9728" y="-9331"/>
            <a:ext cx="12206538" cy="246834"/>
            <a:chOff x="0" y="0"/>
            <a:chExt cx="12206538" cy="246834"/>
          </a:xfrm>
        </p:grpSpPr>
        <p:sp>
          <p:nvSpPr>
            <p:cNvPr id="10" name="Rechteck 9">
              <a:extLst>
                <a:ext uri="{FF2B5EF4-FFF2-40B4-BE49-F238E27FC236}">
                  <a16:creationId xmlns:a16="http://schemas.microsoft.com/office/drawing/2014/main" id="{F92D94AF-97AD-40DE-9A4C-F817A0434BBD}"/>
                </a:ext>
              </a:extLst>
            </p:cNvPr>
            <p:cNvSpPr/>
            <p:nvPr/>
          </p:nvSpPr>
          <p:spPr>
            <a:xfrm>
              <a:off x="2441308" y="0"/>
              <a:ext cx="2441308" cy="246834"/>
            </a:xfrm>
            <a:prstGeom prst="rect">
              <a:avLst/>
            </a:prstGeom>
            <a:solidFill>
              <a:srgbClr val="0EAC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id="{AD51263D-1E24-451C-A55E-27E25C213081}"/>
                </a:ext>
              </a:extLst>
            </p:cNvPr>
            <p:cNvSpPr/>
            <p:nvPr/>
          </p:nvSpPr>
          <p:spPr>
            <a:xfrm>
              <a:off x="0" y="0"/>
              <a:ext cx="2441308" cy="246834"/>
            </a:xfrm>
            <a:prstGeom prst="rect">
              <a:avLst/>
            </a:prstGeom>
            <a:solidFill>
              <a:srgbClr val="2162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819F3F10-6587-4B27-8DC3-5C9500AD8289}"/>
                </a:ext>
              </a:extLst>
            </p:cNvPr>
            <p:cNvSpPr/>
            <p:nvPr/>
          </p:nvSpPr>
          <p:spPr>
            <a:xfrm>
              <a:off x="7323923" y="0"/>
              <a:ext cx="2441308" cy="246834"/>
            </a:xfrm>
            <a:prstGeom prst="rect">
              <a:avLst/>
            </a:prstGeom>
            <a:solidFill>
              <a:srgbClr val="93B9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" name="Rechteck 12">
              <a:extLst>
                <a:ext uri="{FF2B5EF4-FFF2-40B4-BE49-F238E27FC236}">
                  <a16:creationId xmlns:a16="http://schemas.microsoft.com/office/drawing/2014/main" id="{3DB73E35-D564-49EE-8678-2F0B3B42EC57}"/>
                </a:ext>
              </a:extLst>
            </p:cNvPr>
            <p:cNvSpPr/>
            <p:nvPr/>
          </p:nvSpPr>
          <p:spPr>
            <a:xfrm>
              <a:off x="4882615" y="0"/>
              <a:ext cx="2441308" cy="246834"/>
            </a:xfrm>
            <a:prstGeom prst="rect">
              <a:avLst/>
            </a:prstGeom>
            <a:solidFill>
              <a:srgbClr val="FAA9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4" name="Rechteck 13">
              <a:extLst>
                <a:ext uri="{FF2B5EF4-FFF2-40B4-BE49-F238E27FC236}">
                  <a16:creationId xmlns:a16="http://schemas.microsoft.com/office/drawing/2014/main" id="{9C20E4A8-21F3-459A-A937-B266346B65F4}"/>
                </a:ext>
              </a:extLst>
            </p:cNvPr>
            <p:cNvSpPr/>
            <p:nvPr/>
          </p:nvSpPr>
          <p:spPr>
            <a:xfrm>
              <a:off x="9765230" y="0"/>
              <a:ext cx="2441308" cy="246834"/>
            </a:xfrm>
            <a:prstGeom prst="rect">
              <a:avLst/>
            </a:prstGeom>
            <a:solidFill>
              <a:srgbClr val="008A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F8015B26-8BE7-4FE5-8ADE-A941ACD5181C}"/>
              </a:ext>
            </a:extLst>
          </p:cNvPr>
          <p:cNvGrpSpPr/>
          <p:nvPr userDrawn="1"/>
        </p:nvGrpSpPr>
        <p:grpSpPr>
          <a:xfrm>
            <a:off x="-9728" y="-9331"/>
            <a:ext cx="12206538" cy="246834"/>
            <a:chOff x="0" y="0"/>
            <a:chExt cx="12206538" cy="246834"/>
          </a:xfrm>
        </p:grpSpPr>
        <p:sp>
          <p:nvSpPr>
            <p:cNvPr id="17" name="Rechteck 16">
              <a:extLst>
                <a:ext uri="{FF2B5EF4-FFF2-40B4-BE49-F238E27FC236}">
                  <a16:creationId xmlns:a16="http://schemas.microsoft.com/office/drawing/2014/main" id="{B7E216F7-7BA9-4F73-AABD-8C2B63112CE6}"/>
                </a:ext>
              </a:extLst>
            </p:cNvPr>
            <p:cNvSpPr/>
            <p:nvPr/>
          </p:nvSpPr>
          <p:spPr>
            <a:xfrm>
              <a:off x="2441308" y="0"/>
              <a:ext cx="2441308" cy="246834"/>
            </a:xfrm>
            <a:prstGeom prst="rect">
              <a:avLst/>
            </a:prstGeom>
            <a:solidFill>
              <a:srgbClr val="0EAC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" name="Rechteck 21">
              <a:extLst>
                <a:ext uri="{FF2B5EF4-FFF2-40B4-BE49-F238E27FC236}">
                  <a16:creationId xmlns:a16="http://schemas.microsoft.com/office/drawing/2014/main" id="{80D8A4D8-4E15-48F4-B841-5189DA422233}"/>
                </a:ext>
              </a:extLst>
            </p:cNvPr>
            <p:cNvSpPr/>
            <p:nvPr/>
          </p:nvSpPr>
          <p:spPr>
            <a:xfrm>
              <a:off x="0" y="0"/>
              <a:ext cx="2441308" cy="246834"/>
            </a:xfrm>
            <a:prstGeom prst="rect">
              <a:avLst/>
            </a:prstGeom>
            <a:solidFill>
              <a:srgbClr val="2162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3" name="Rechteck 22">
              <a:extLst>
                <a:ext uri="{FF2B5EF4-FFF2-40B4-BE49-F238E27FC236}">
                  <a16:creationId xmlns:a16="http://schemas.microsoft.com/office/drawing/2014/main" id="{9B1340F5-E4D3-45FB-8DE9-A56FBA9385CC}"/>
                </a:ext>
              </a:extLst>
            </p:cNvPr>
            <p:cNvSpPr/>
            <p:nvPr/>
          </p:nvSpPr>
          <p:spPr>
            <a:xfrm>
              <a:off x="7323923" y="0"/>
              <a:ext cx="2441308" cy="246834"/>
            </a:xfrm>
            <a:prstGeom prst="rect">
              <a:avLst/>
            </a:prstGeom>
            <a:solidFill>
              <a:srgbClr val="93B9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" name="Rechteck 23">
              <a:extLst>
                <a:ext uri="{FF2B5EF4-FFF2-40B4-BE49-F238E27FC236}">
                  <a16:creationId xmlns:a16="http://schemas.microsoft.com/office/drawing/2014/main" id="{EA774DB0-9A03-4FBE-BE1F-009EE7B023BA}"/>
                </a:ext>
              </a:extLst>
            </p:cNvPr>
            <p:cNvSpPr/>
            <p:nvPr/>
          </p:nvSpPr>
          <p:spPr>
            <a:xfrm>
              <a:off x="4882615" y="0"/>
              <a:ext cx="2441308" cy="246834"/>
            </a:xfrm>
            <a:prstGeom prst="rect">
              <a:avLst/>
            </a:prstGeom>
            <a:solidFill>
              <a:srgbClr val="FAA9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8" name="Rechteck 27">
              <a:extLst>
                <a:ext uri="{FF2B5EF4-FFF2-40B4-BE49-F238E27FC236}">
                  <a16:creationId xmlns:a16="http://schemas.microsoft.com/office/drawing/2014/main" id="{C69A1899-BF18-497B-A588-670A78804966}"/>
                </a:ext>
              </a:extLst>
            </p:cNvPr>
            <p:cNvSpPr/>
            <p:nvPr/>
          </p:nvSpPr>
          <p:spPr>
            <a:xfrm>
              <a:off x="9765230" y="0"/>
              <a:ext cx="2441308" cy="246834"/>
            </a:xfrm>
            <a:prstGeom prst="rect">
              <a:avLst/>
            </a:prstGeom>
            <a:solidFill>
              <a:srgbClr val="008A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-1" y="4986338"/>
            <a:ext cx="3669175" cy="733425"/>
          </a:xfrm>
          <a:prstGeom prst="rect">
            <a:avLst/>
          </a:prstGeom>
          <a:solidFill>
            <a:srgbClr val="005081"/>
          </a:solidFill>
        </p:spPr>
        <p:txBody>
          <a:bodyPr lIns="180000" tIns="72000" rIns="180000" bIns="72000" anchor="b" anchorCtr="0">
            <a:normAutofit/>
          </a:bodyPr>
          <a:lstStyle>
            <a:lvl1pPr marL="0" indent="0" algn="l">
              <a:buNone/>
              <a:defRPr sz="4400" b="0" baseline="0">
                <a:solidFill>
                  <a:schemeClr val="bg1"/>
                </a:solidFill>
                <a:latin typeface="Exo 2 Medium"/>
              </a:defRPr>
            </a:lvl1pPr>
          </a:lstStyle>
          <a:p>
            <a:pPr lvl="0"/>
            <a:r>
              <a:rPr lang="de-DE" dirty="0"/>
              <a:t>Zwischentitel</a:t>
            </a:r>
            <a:endParaRPr lang="de-AT" dirty="0"/>
          </a:p>
        </p:txBody>
      </p:sp>
      <p:pic>
        <p:nvPicPr>
          <p:cNvPr id="20" name="Bildplatzhalter 6">
            <a:extLst>
              <a:ext uri="{FF2B5EF4-FFF2-40B4-BE49-F238E27FC236}">
                <a16:creationId xmlns:a16="http://schemas.microsoft.com/office/drawing/2014/main" id="{8E8CC22B-8837-40DA-B193-15E3D5E81FB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5455" y="443290"/>
            <a:ext cx="2303032" cy="103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5932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tartfolie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-9728" y="238125"/>
            <a:ext cx="12201525" cy="6619875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de-AT" dirty="0"/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4744AD34-5344-4EF4-9C44-3CB92462DBE6}"/>
              </a:ext>
            </a:extLst>
          </p:cNvPr>
          <p:cNvGrpSpPr/>
          <p:nvPr/>
        </p:nvGrpSpPr>
        <p:grpSpPr>
          <a:xfrm>
            <a:off x="-9728" y="-9331"/>
            <a:ext cx="12206538" cy="246834"/>
            <a:chOff x="0" y="0"/>
            <a:chExt cx="12206538" cy="246834"/>
          </a:xfrm>
        </p:grpSpPr>
        <p:sp>
          <p:nvSpPr>
            <p:cNvPr id="10" name="Rechteck 9">
              <a:extLst>
                <a:ext uri="{FF2B5EF4-FFF2-40B4-BE49-F238E27FC236}">
                  <a16:creationId xmlns:a16="http://schemas.microsoft.com/office/drawing/2014/main" id="{F92D94AF-97AD-40DE-9A4C-F817A0434BBD}"/>
                </a:ext>
              </a:extLst>
            </p:cNvPr>
            <p:cNvSpPr/>
            <p:nvPr/>
          </p:nvSpPr>
          <p:spPr>
            <a:xfrm>
              <a:off x="2441308" y="0"/>
              <a:ext cx="2441308" cy="246834"/>
            </a:xfrm>
            <a:prstGeom prst="rect">
              <a:avLst/>
            </a:prstGeom>
            <a:solidFill>
              <a:srgbClr val="0EAC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id="{AD51263D-1E24-451C-A55E-27E25C213081}"/>
                </a:ext>
              </a:extLst>
            </p:cNvPr>
            <p:cNvSpPr/>
            <p:nvPr/>
          </p:nvSpPr>
          <p:spPr>
            <a:xfrm>
              <a:off x="0" y="0"/>
              <a:ext cx="2441308" cy="246834"/>
            </a:xfrm>
            <a:prstGeom prst="rect">
              <a:avLst/>
            </a:prstGeom>
            <a:solidFill>
              <a:srgbClr val="2162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819F3F10-6587-4B27-8DC3-5C9500AD8289}"/>
                </a:ext>
              </a:extLst>
            </p:cNvPr>
            <p:cNvSpPr/>
            <p:nvPr/>
          </p:nvSpPr>
          <p:spPr>
            <a:xfrm>
              <a:off x="7323923" y="0"/>
              <a:ext cx="2441308" cy="246834"/>
            </a:xfrm>
            <a:prstGeom prst="rect">
              <a:avLst/>
            </a:prstGeom>
            <a:solidFill>
              <a:srgbClr val="93B9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" name="Rechteck 12">
              <a:extLst>
                <a:ext uri="{FF2B5EF4-FFF2-40B4-BE49-F238E27FC236}">
                  <a16:creationId xmlns:a16="http://schemas.microsoft.com/office/drawing/2014/main" id="{3DB73E35-D564-49EE-8678-2F0B3B42EC57}"/>
                </a:ext>
              </a:extLst>
            </p:cNvPr>
            <p:cNvSpPr/>
            <p:nvPr/>
          </p:nvSpPr>
          <p:spPr>
            <a:xfrm>
              <a:off x="4882615" y="0"/>
              <a:ext cx="2441308" cy="246834"/>
            </a:xfrm>
            <a:prstGeom prst="rect">
              <a:avLst/>
            </a:prstGeom>
            <a:solidFill>
              <a:srgbClr val="FAA9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4" name="Rechteck 13">
              <a:extLst>
                <a:ext uri="{FF2B5EF4-FFF2-40B4-BE49-F238E27FC236}">
                  <a16:creationId xmlns:a16="http://schemas.microsoft.com/office/drawing/2014/main" id="{9C20E4A8-21F3-459A-A937-B266346B65F4}"/>
                </a:ext>
              </a:extLst>
            </p:cNvPr>
            <p:cNvSpPr/>
            <p:nvPr/>
          </p:nvSpPr>
          <p:spPr>
            <a:xfrm>
              <a:off x="9765230" y="0"/>
              <a:ext cx="2441308" cy="246834"/>
            </a:xfrm>
            <a:prstGeom prst="rect">
              <a:avLst/>
            </a:prstGeom>
            <a:solidFill>
              <a:srgbClr val="008A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F8015B26-8BE7-4FE5-8ADE-A941ACD5181C}"/>
              </a:ext>
            </a:extLst>
          </p:cNvPr>
          <p:cNvGrpSpPr/>
          <p:nvPr userDrawn="1"/>
        </p:nvGrpSpPr>
        <p:grpSpPr>
          <a:xfrm>
            <a:off x="-9728" y="-9331"/>
            <a:ext cx="12206538" cy="246834"/>
            <a:chOff x="0" y="0"/>
            <a:chExt cx="12206538" cy="246834"/>
          </a:xfrm>
        </p:grpSpPr>
        <p:sp>
          <p:nvSpPr>
            <p:cNvPr id="17" name="Rechteck 16">
              <a:extLst>
                <a:ext uri="{FF2B5EF4-FFF2-40B4-BE49-F238E27FC236}">
                  <a16:creationId xmlns:a16="http://schemas.microsoft.com/office/drawing/2014/main" id="{B7E216F7-7BA9-4F73-AABD-8C2B63112CE6}"/>
                </a:ext>
              </a:extLst>
            </p:cNvPr>
            <p:cNvSpPr/>
            <p:nvPr/>
          </p:nvSpPr>
          <p:spPr>
            <a:xfrm>
              <a:off x="2441308" y="0"/>
              <a:ext cx="2441308" cy="246834"/>
            </a:xfrm>
            <a:prstGeom prst="rect">
              <a:avLst/>
            </a:prstGeom>
            <a:solidFill>
              <a:srgbClr val="0EAC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" name="Rechteck 21">
              <a:extLst>
                <a:ext uri="{FF2B5EF4-FFF2-40B4-BE49-F238E27FC236}">
                  <a16:creationId xmlns:a16="http://schemas.microsoft.com/office/drawing/2014/main" id="{80D8A4D8-4E15-48F4-B841-5189DA422233}"/>
                </a:ext>
              </a:extLst>
            </p:cNvPr>
            <p:cNvSpPr/>
            <p:nvPr/>
          </p:nvSpPr>
          <p:spPr>
            <a:xfrm>
              <a:off x="0" y="0"/>
              <a:ext cx="2441308" cy="246834"/>
            </a:xfrm>
            <a:prstGeom prst="rect">
              <a:avLst/>
            </a:prstGeom>
            <a:solidFill>
              <a:srgbClr val="2162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3" name="Rechteck 22">
              <a:extLst>
                <a:ext uri="{FF2B5EF4-FFF2-40B4-BE49-F238E27FC236}">
                  <a16:creationId xmlns:a16="http://schemas.microsoft.com/office/drawing/2014/main" id="{9B1340F5-E4D3-45FB-8DE9-A56FBA9385CC}"/>
                </a:ext>
              </a:extLst>
            </p:cNvPr>
            <p:cNvSpPr/>
            <p:nvPr/>
          </p:nvSpPr>
          <p:spPr>
            <a:xfrm>
              <a:off x="7323923" y="0"/>
              <a:ext cx="2441308" cy="246834"/>
            </a:xfrm>
            <a:prstGeom prst="rect">
              <a:avLst/>
            </a:prstGeom>
            <a:solidFill>
              <a:srgbClr val="93B9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" name="Rechteck 23">
              <a:extLst>
                <a:ext uri="{FF2B5EF4-FFF2-40B4-BE49-F238E27FC236}">
                  <a16:creationId xmlns:a16="http://schemas.microsoft.com/office/drawing/2014/main" id="{EA774DB0-9A03-4FBE-BE1F-009EE7B023BA}"/>
                </a:ext>
              </a:extLst>
            </p:cNvPr>
            <p:cNvSpPr/>
            <p:nvPr/>
          </p:nvSpPr>
          <p:spPr>
            <a:xfrm>
              <a:off x="4882615" y="0"/>
              <a:ext cx="2441308" cy="246834"/>
            </a:xfrm>
            <a:prstGeom prst="rect">
              <a:avLst/>
            </a:prstGeom>
            <a:solidFill>
              <a:srgbClr val="FAA9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8" name="Rechteck 27">
              <a:extLst>
                <a:ext uri="{FF2B5EF4-FFF2-40B4-BE49-F238E27FC236}">
                  <a16:creationId xmlns:a16="http://schemas.microsoft.com/office/drawing/2014/main" id="{C69A1899-BF18-497B-A588-670A78804966}"/>
                </a:ext>
              </a:extLst>
            </p:cNvPr>
            <p:cNvSpPr/>
            <p:nvPr/>
          </p:nvSpPr>
          <p:spPr>
            <a:xfrm>
              <a:off x="9765230" y="0"/>
              <a:ext cx="2441308" cy="246834"/>
            </a:xfrm>
            <a:prstGeom prst="rect">
              <a:avLst/>
            </a:prstGeom>
            <a:solidFill>
              <a:srgbClr val="008A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4986338"/>
            <a:ext cx="3599727" cy="733425"/>
          </a:xfrm>
          <a:prstGeom prst="rect">
            <a:avLst/>
          </a:prstGeom>
          <a:solidFill>
            <a:srgbClr val="005081"/>
          </a:solidFill>
        </p:spPr>
        <p:txBody>
          <a:bodyPr lIns="180000" tIns="72000" rIns="180000" bIns="72000" anchor="b" anchorCtr="0">
            <a:normAutofit/>
          </a:bodyPr>
          <a:lstStyle>
            <a:lvl1pPr marL="0" indent="0" algn="r">
              <a:buNone/>
              <a:defRPr sz="4400" b="0" baseline="0">
                <a:solidFill>
                  <a:schemeClr val="bg1"/>
                </a:solidFill>
                <a:latin typeface="Exo 2 Medium"/>
              </a:defRPr>
            </a:lvl1pPr>
          </a:lstStyle>
          <a:p>
            <a:pPr lvl="0"/>
            <a:r>
              <a:rPr lang="de-DE" dirty="0"/>
              <a:t>Zwischentitel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5887422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+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84ADAB1E-562C-4A0C-BE6F-79046C0C74F7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0D9AEC87-8B0F-404D-9514-BEA9DA87A0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9221"/>
            <a:ext cx="10515600" cy="453874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="1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200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80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None/>
              <a:defRPr sz="160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None/>
              <a:defRPr sz="160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-9525" y="557213"/>
            <a:ext cx="2212975" cy="642937"/>
          </a:xfrm>
          <a:prstGeom prst="rect">
            <a:avLst/>
          </a:prstGeom>
          <a:solidFill>
            <a:srgbClr val="005081"/>
          </a:solidFill>
        </p:spPr>
        <p:txBody>
          <a:bodyPr lIns="180000" tIns="72000" rIns="180000" bIns="72000" anchor="b" anchorCtr="0">
            <a:normAutofit/>
          </a:bodyPr>
          <a:lstStyle>
            <a:lvl1pPr marL="0" indent="0">
              <a:buNone/>
              <a:defRPr sz="3600" b="0">
                <a:solidFill>
                  <a:schemeClr val="bg1"/>
                </a:solidFill>
                <a:latin typeface="Exo 2 Medium"/>
              </a:defRPr>
            </a:lvl1pPr>
          </a:lstStyle>
          <a:p>
            <a:pPr lvl="0"/>
            <a:r>
              <a:rPr lang="en-US" dirty="0"/>
              <a:t>Headline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48663376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+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DAB1E-562C-4A0C-BE6F-79046C0C74F7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18BA1708-E54A-4072-A395-831F32D3F8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512916"/>
            <a:ext cx="5181600" cy="452911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0" name="Inhaltsplatzhalter 3">
            <a:extLst>
              <a:ext uri="{FF2B5EF4-FFF2-40B4-BE49-F238E27FC236}">
                <a16:creationId xmlns:a16="http://schemas.microsoft.com/office/drawing/2014/main" id="{153C7E20-BA7A-4EA7-B369-B133C2E79E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2" y="1512916"/>
            <a:ext cx="5181600" cy="452911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-9525" y="557213"/>
            <a:ext cx="2212975" cy="642937"/>
          </a:xfrm>
          <a:prstGeom prst="rect">
            <a:avLst/>
          </a:prstGeom>
          <a:solidFill>
            <a:srgbClr val="005081"/>
          </a:solidFill>
        </p:spPr>
        <p:txBody>
          <a:bodyPr lIns="180000" tIns="72000" rIns="180000" bIns="72000" anchor="b" anchorCtr="0">
            <a:normAutofit/>
          </a:bodyPr>
          <a:lstStyle>
            <a:lvl1pPr marL="0" indent="0">
              <a:buNone/>
              <a:defRPr sz="3600" b="0">
                <a:solidFill>
                  <a:schemeClr val="bg1"/>
                </a:solidFill>
                <a:latin typeface="Exo 2 Medium"/>
              </a:defRPr>
            </a:lvl1pPr>
          </a:lstStyle>
          <a:p>
            <a:pPr lvl="0"/>
            <a:r>
              <a:rPr lang="en-US" dirty="0"/>
              <a:t>Headline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377776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25B4B-A480-4748-8B0A-38209F7CDC6E}" type="datetimeFigureOut">
              <a:rPr lang="de-AT" smtClean="0"/>
              <a:t>04.09.2023</a:t>
            </a:fld>
            <a:endParaRPr lang="de-A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DAB1E-562C-4A0C-BE6F-79046C0C74F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5869054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tartfolie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847" y="238125"/>
            <a:ext cx="12201525" cy="6619875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de-AT" dirty="0"/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4744AD34-5344-4EF4-9C44-3CB92462DBE6}"/>
              </a:ext>
            </a:extLst>
          </p:cNvPr>
          <p:cNvGrpSpPr/>
          <p:nvPr/>
        </p:nvGrpSpPr>
        <p:grpSpPr>
          <a:xfrm>
            <a:off x="-9728" y="-9331"/>
            <a:ext cx="12206538" cy="246834"/>
            <a:chOff x="0" y="0"/>
            <a:chExt cx="12206538" cy="246834"/>
          </a:xfrm>
        </p:grpSpPr>
        <p:sp>
          <p:nvSpPr>
            <p:cNvPr id="10" name="Rechteck 9">
              <a:extLst>
                <a:ext uri="{FF2B5EF4-FFF2-40B4-BE49-F238E27FC236}">
                  <a16:creationId xmlns:a16="http://schemas.microsoft.com/office/drawing/2014/main" id="{F92D94AF-97AD-40DE-9A4C-F817A0434BBD}"/>
                </a:ext>
              </a:extLst>
            </p:cNvPr>
            <p:cNvSpPr/>
            <p:nvPr/>
          </p:nvSpPr>
          <p:spPr>
            <a:xfrm>
              <a:off x="2441308" y="0"/>
              <a:ext cx="2441308" cy="246834"/>
            </a:xfrm>
            <a:prstGeom prst="rect">
              <a:avLst/>
            </a:prstGeom>
            <a:solidFill>
              <a:srgbClr val="0EAC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id="{AD51263D-1E24-451C-A55E-27E25C213081}"/>
                </a:ext>
              </a:extLst>
            </p:cNvPr>
            <p:cNvSpPr/>
            <p:nvPr/>
          </p:nvSpPr>
          <p:spPr>
            <a:xfrm>
              <a:off x="0" y="0"/>
              <a:ext cx="2441308" cy="246834"/>
            </a:xfrm>
            <a:prstGeom prst="rect">
              <a:avLst/>
            </a:prstGeom>
            <a:solidFill>
              <a:srgbClr val="2162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819F3F10-6587-4B27-8DC3-5C9500AD8289}"/>
                </a:ext>
              </a:extLst>
            </p:cNvPr>
            <p:cNvSpPr/>
            <p:nvPr/>
          </p:nvSpPr>
          <p:spPr>
            <a:xfrm>
              <a:off x="7323923" y="0"/>
              <a:ext cx="2441308" cy="246834"/>
            </a:xfrm>
            <a:prstGeom prst="rect">
              <a:avLst/>
            </a:prstGeom>
            <a:solidFill>
              <a:srgbClr val="93B9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" name="Rechteck 12">
              <a:extLst>
                <a:ext uri="{FF2B5EF4-FFF2-40B4-BE49-F238E27FC236}">
                  <a16:creationId xmlns:a16="http://schemas.microsoft.com/office/drawing/2014/main" id="{3DB73E35-D564-49EE-8678-2F0B3B42EC57}"/>
                </a:ext>
              </a:extLst>
            </p:cNvPr>
            <p:cNvSpPr/>
            <p:nvPr/>
          </p:nvSpPr>
          <p:spPr>
            <a:xfrm>
              <a:off x="4882615" y="0"/>
              <a:ext cx="2441308" cy="246834"/>
            </a:xfrm>
            <a:prstGeom prst="rect">
              <a:avLst/>
            </a:prstGeom>
            <a:solidFill>
              <a:srgbClr val="FAA9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4" name="Rechteck 13">
              <a:extLst>
                <a:ext uri="{FF2B5EF4-FFF2-40B4-BE49-F238E27FC236}">
                  <a16:creationId xmlns:a16="http://schemas.microsoft.com/office/drawing/2014/main" id="{9C20E4A8-21F3-459A-A937-B266346B65F4}"/>
                </a:ext>
              </a:extLst>
            </p:cNvPr>
            <p:cNvSpPr/>
            <p:nvPr/>
          </p:nvSpPr>
          <p:spPr>
            <a:xfrm>
              <a:off x="9765230" y="0"/>
              <a:ext cx="2441308" cy="246834"/>
            </a:xfrm>
            <a:prstGeom prst="rect">
              <a:avLst/>
            </a:prstGeom>
            <a:solidFill>
              <a:srgbClr val="008A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F8015B26-8BE7-4FE5-8ADE-A941ACD5181C}"/>
              </a:ext>
            </a:extLst>
          </p:cNvPr>
          <p:cNvGrpSpPr/>
          <p:nvPr userDrawn="1"/>
        </p:nvGrpSpPr>
        <p:grpSpPr>
          <a:xfrm>
            <a:off x="-9728" y="-9331"/>
            <a:ext cx="12206538" cy="246834"/>
            <a:chOff x="0" y="0"/>
            <a:chExt cx="12206538" cy="246834"/>
          </a:xfrm>
        </p:grpSpPr>
        <p:sp>
          <p:nvSpPr>
            <p:cNvPr id="17" name="Rechteck 16">
              <a:extLst>
                <a:ext uri="{FF2B5EF4-FFF2-40B4-BE49-F238E27FC236}">
                  <a16:creationId xmlns:a16="http://schemas.microsoft.com/office/drawing/2014/main" id="{B7E216F7-7BA9-4F73-AABD-8C2B63112CE6}"/>
                </a:ext>
              </a:extLst>
            </p:cNvPr>
            <p:cNvSpPr/>
            <p:nvPr/>
          </p:nvSpPr>
          <p:spPr>
            <a:xfrm>
              <a:off x="2441308" y="0"/>
              <a:ext cx="2441308" cy="246834"/>
            </a:xfrm>
            <a:prstGeom prst="rect">
              <a:avLst/>
            </a:prstGeom>
            <a:solidFill>
              <a:srgbClr val="0EAC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" name="Rechteck 21">
              <a:extLst>
                <a:ext uri="{FF2B5EF4-FFF2-40B4-BE49-F238E27FC236}">
                  <a16:creationId xmlns:a16="http://schemas.microsoft.com/office/drawing/2014/main" id="{80D8A4D8-4E15-48F4-B841-5189DA422233}"/>
                </a:ext>
              </a:extLst>
            </p:cNvPr>
            <p:cNvSpPr/>
            <p:nvPr/>
          </p:nvSpPr>
          <p:spPr>
            <a:xfrm>
              <a:off x="0" y="0"/>
              <a:ext cx="2441308" cy="246834"/>
            </a:xfrm>
            <a:prstGeom prst="rect">
              <a:avLst/>
            </a:prstGeom>
            <a:solidFill>
              <a:srgbClr val="2162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3" name="Rechteck 22">
              <a:extLst>
                <a:ext uri="{FF2B5EF4-FFF2-40B4-BE49-F238E27FC236}">
                  <a16:creationId xmlns:a16="http://schemas.microsoft.com/office/drawing/2014/main" id="{9B1340F5-E4D3-45FB-8DE9-A56FBA9385CC}"/>
                </a:ext>
              </a:extLst>
            </p:cNvPr>
            <p:cNvSpPr/>
            <p:nvPr/>
          </p:nvSpPr>
          <p:spPr>
            <a:xfrm>
              <a:off x="7323923" y="0"/>
              <a:ext cx="2441308" cy="246834"/>
            </a:xfrm>
            <a:prstGeom prst="rect">
              <a:avLst/>
            </a:prstGeom>
            <a:solidFill>
              <a:srgbClr val="93B9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" name="Rechteck 23">
              <a:extLst>
                <a:ext uri="{FF2B5EF4-FFF2-40B4-BE49-F238E27FC236}">
                  <a16:creationId xmlns:a16="http://schemas.microsoft.com/office/drawing/2014/main" id="{EA774DB0-9A03-4FBE-BE1F-009EE7B023BA}"/>
                </a:ext>
              </a:extLst>
            </p:cNvPr>
            <p:cNvSpPr/>
            <p:nvPr/>
          </p:nvSpPr>
          <p:spPr>
            <a:xfrm>
              <a:off x="4882615" y="0"/>
              <a:ext cx="2441308" cy="246834"/>
            </a:xfrm>
            <a:prstGeom prst="rect">
              <a:avLst/>
            </a:prstGeom>
            <a:solidFill>
              <a:srgbClr val="FAA9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8" name="Rechteck 27">
              <a:extLst>
                <a:ext uri="{FF2B5EF4-FFF2-40B4-BE49-F238E27FC236}">
                  <a16:creationId xmlns:a16="http://schemas.microsoft.com/office/drawing/2014/main" id="{C69A1899-BF18-497B-A588-670A78804966}"/>
                </a:ext>
              </a:extLst>
            </p:cNvPr>
            <p:cNvSpPr/>
            <p:nvPr/>
          </p:nvSpPr>
          <p:spPr>
            <a:xfrm>
              <a:off x="9765230" y="0"/>
              <a:ext cx="2441308" cy="246834"/>
            </a:xfrm>
            <a:prstGeom prst="rect">
              <a:avLst/>
            </a:prstGeom>
            <a:solidFill>
              <a:srgbClr val="008A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4986338"/>
            <a:ext cx="3599727" cy="733425"/>
          </a:xfrm>
          <a:prstGeom prst="rect">
            <a:avLst/>
          </a:prstGeom>
          <a:solidFill>
            <a:srgbClr val="005081"/>
          </a:solidFill>
        </p:spPr>
        <p:txBody>
          <a:bodyPr lIns="180000" tIns="72000" rIns="180000" bIns="72000" anchor="b" anchorCtr="0">
            <a:normAutofit/>
          </a:bodyPr>
          <a:lstStyle>
            <a:lvl1pPr marL="0" indent="0" algn="r">
              <a:buNone/>
              <a:defRPr sz="4400" b="0" baseline="0">
                <a:solidFill>
                  <a:schemeClr val="bg1"/>
                </a:solidFill>
                <a:latin typeface="Exo 2 Medium"/>
              </a:defRPr>
            </a:lvl1pPr>
          </a:lstStyle>
          <a:p>
            <a:pPr lvl="0"/>
            <a:r>
              <a:rPr lang="de-DE" dirty="0"/>
              <a:t>Zwischentitel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3445616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02FCFF61-4CC8-4810-97CD-7CDB795F14E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ADAB1E-562C-4A0C-BE6F-79046C0C74F7}" type="slidenum">
              <a:rPr lang="de-DE" smtClean="0"/>
              <a:t>‹Nr.›</a:t>
            </a:fld>
            <a:endParaRPr lang="de-DE"/>
          </a:p>
        </p:txBody>
      </p:sp>
      <p:sp>
        <p:nvSpPr>
          <p:cNvPr id="4" name="Titel 16">
            <a:extLst>
              <a:ext uri="{FF2B5EF4-FFF2-40B4-BE49-F238E27FC236}">
                <a16:creationId xmlns:a16="http://schemas.microsoft.com/office/drawing/2014/main" id="{A209F5BA-4EB9-4715-9F95-0518AF79F63B}"/>
              </a:ext>
            </a:extLst>
          </p:cNvPr>
          <p:cNvSpPr txBox="1">
            <a:spLocks/>
          </p:cNvSpPr>
          <p:nvPr userDrawn="1"/>
        </p:nvSpPr>
        <p:spPr>
          <a:xfrm>
            <a:off x="-9331" y="556838"/>
            <a:ext cx="4357396" cy="644004"/>
          </a:xfrm>
          <a:prstGeom prst="rect">
            <a:avLst/>
          </a:prstGeom>
          <a:solidFill>
            <a:srgbClr val="21628D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180000" tIns="72000" rIns="180000" bIns="7200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3600" b="0" dirty="0">
                <a:solidFill>
                  <a:schemeClr val="bg1"/>
                </a:solidFill>
                <a:latin typeface="+mj-lt"/>
              </a:rPr>
              <a:t>Farben &amp; Schriften</a:t>
            </a:r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53EC9644-91AF-4887-AC95-685FC84632F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509221"/>
            <a:ext cx="10515600" cy="21069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 b="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 typeface="Wingdings" panose="05000000000000000000" pitchFamily="2" charset="2"/>
              <a:buNone/>
              <a:defRPr sz="200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80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de-DE" dirty="0"/>
              <a:t>Dunkelblau ist unsere Hauptfarbe</a:t>
            </a:r>
          </a:p>
          <a:p>
            <a:pPr lvl="0"/>
            <a:r>
              <a:rPr lang="de-DE" dirty="0"/>
              <a:t>Bei </a:t>
            </a:r>
            <a:r>
              <a:rPr lang="de-DE" dirty="0" err="1"/>
              <a:t>departmentspezifischer</a:t>
            </a:r>
            <a:r>
              <a:rPr lang="de-DE" dirty="0"/>
              <a:t> Gestaltung die </a:t>
            </a:r>
            <a:r>
              <a:rPr lang="de-DE" dirty="0" err="1"/>
              <a:t>Departmentfarbe</a:t>
            </a:r>
            <a:r>
              <a:rPr lang="de-DE" dirty="0"/>
              <a:t> in Kombination mit der jeweils </a:t>
            </a:r>
            <a:r>
              <a:rPr lang="de-DE" dirty="0" err="1"/>
              <a:t>dünkleren</a:t>
            </a:r>
            <a:r>
              <a:rPr lang="de-DE" dirty="0"/>
              <a:t>/helleren Farbe verwenden</a:t>
            </a:r>
          </a:p>
          <a:p>
            <a:pPr lvl="0"/>
            <a:r>
              <a:rPr lang="de-DE" dirty="0"/>
              <a:t>Die Schrift </a:t>
            </a:r>
            <a:r>
              <a:rPr lang="de-DE" dirty="0" err="1"/>
              <a:t>Exo</a:t>
            </a:r>
            <a:r>
              <a:rPr lang="de-DE" dirty="0"/>
              <a:t> 2 Medium wird für Überschriften verwendet und Gill Sans für den Text</a:t>
            </a:r>
          </a:p>
          <a:p>
            <a:pPr lvl="0"/>
            <a:r>
              <a:rPr lang="de-DE" dirty="0"/>
              <a:t>Für Hauptüberschriften und Titel gibt es vordefinierte Balken-Elemente </a:t>
            </a:r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0B6F7B03-AADA-4883-8381-695DF776A49A}"/>
              </a:ext>
            </a:extLst>
          </p:cNvPr>
          <p:cNvGrpSpPr/>
          <p:nvPr userDrawn="1"/>
        </p:nvGrpSpPr>
        <p:grpSpPr>
          <a:xfrm>
            <a:off x="546200" y="3932785"/>
            <a:ext cx="11099600" cy="1808479"/>
            <a:chOff x="482800" y="2702560"/>
            <a:chExt cx="11099600" cy="1808479"/>
          </a:xfrm>
        </p:grpSpPr>
        <p:grpSp>
          <p:nvGrpSpPr>
            <p:cNvPr id="7" name="Gruppieren 6">
              <a:extLst>
                <a:ext uri="{FF2B5EF4-FFF2-40B4-BE49-F238E27FC236}">
                  <a16:creationId xmlns:a16="http://schemas.microsoft.com/office/drawing/2014/main" id="{52583A11-D451-45F7-B46D-979534F03138}"/>
                </a:ext>
              </a:extLst>
            </p:cNvPr>
            <p:cNvGrpSpPr/>
            <p:nvPr/>
          </p:nvGrpSpPr>
          <p:grpSpPr>
            <a:xfrm>
              <a:off x="611080" y="2702560"/>
              <a:ext cx="10971320" cy="1808479"/>
              <a:chOff x="345440" y="2755739"/>
              <a:chExt cx="12206538" cy="246834"/>
            </a:xfrm>
          </p:grpSpPr>
          <p:sp>
            <p:nvSpPr>
              <p:cNvPr id="18" name="Rechteck 17">
                <a:extLst>
                  <a:ext uri="{FF2B5EF4-FFF2-40B4-BE49-F238E27FC236}">
                    <a16:creationId xmlns:a16="http://schemas.microsoft.com/office/drawing/2014/main" id="{2D1D9625-74F4-405C-9B9C-2E3A931BD36D}"/>
                  </a:ext>
                </a:extLst>
              </p:cNvPr>
              <p:cNvSpPr/>
              <p:nvPr/>
            </p:nvSpPr>
            <p:spPr>
              <a:xfrm>
                <a:off x="2786748" y="2755739"/>
                <a:ext cx="2441308" cy="246834"/>
              </a:xfrm>
              <a:prstGeom prst="rect">
                <a:avLst/>
              </a:prstGeom>
              <a:solidFill>
                <a:srgbClr val="0EACD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9" name="Rechteck 18">
                <a:extLst>
                  <a:ext uri="{FF2B5EF4-FFF2-40B4-BE49-F238E27FC236}">
                    <a16:creationId xmlns:a16="http://schemas.microsoft.com/office/drawing/2014/main" id="{4B1A8184-8A0E-4E4B-BC88-C2E61280DF7D}"/>
                  </a:ext>
                </a:extLst>
              </p:cNvPr>
              <p:cNvSpPr/>
              <p:nvPr/>
            </p:nvSpPr>
            <p:spPr>
              <a:xfrm>
                <a:off x="345440" y="2755739"/>
                <a:ext cx="2441308" cy="246834"/>
              </a:xfrm>
              <a:prstGeom prst="rect">
                <a:avLst/>
              </a:prstGeom>
              <a:solidFill>
                <a:srgbClr val="21628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0" name="Rechteck 19">
                <a:extLst>
                  <a:ext uri="{FF2B5EF4-FFF2-40B4-BE49-F238E27FC236}">
                    <a16:creationId xmlns:a16="http://schemas.microsoft.com/office/drawing/2014/main" id="{4E0B0E04-E1BA-4285-985F-0F2361DF48DF}"/>
                  </a:ext>
                </a:extLst>
              </p:cNvPr>
              <p:cNvSpPr/>
              <p:nvPr/>
            </p:nvSpPr>
            <p:spPr>
              <a:xfrm>
                <a:off x="7669363" y="2755739"/>
                <a:ext cx="2441308" cy="246834"/>
              </a:xfrm>
              <a:prstGeom prst="rect">
                <a:avLst/>
              </a:prstGeom>
              <a:solidFill>
                <a:srgbClr val="93B94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1" name="Rechteck 20">
                <a:extLst>
                  <a:ext uri="{FF2B5EF4-FFF2-40B4-BE49-F238E27FC236}">
                    <a16:creationId xmlns:a16="http://schemas.microsoft.com/office/drawing/2014/main" id="{19566CA8-0698-4DBA-92EF-DDBA3AAE1874}"/>
                  </a:ext>
                </a:extLst>
              </p:cNvPr>
              <p:cNvSpPr/>
              <p:nvPr/>
            </p:nvSpPr>
            <p:spPr>
              <a:xfrm>
                <a:off x="5228055" y="2755739"/>
                <a:ext cx="2441308" cy="246834"/>
              </a:xfrm>
              <a:prstGeom prst="rect">
                <a:avLst/>
              </a:prstGeom>
              <a:solidFill>
                <a:srgbClr val="FAA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2" name="Rechteck 21">
                <a:extLst>
                  <a:ext uri="{FF2B5EF4-FFF2-40B4-BE49-F238E27FC236}">
                    <a16:creationId xmlns:a16="http://schemas.microsoft.com/office/drawing/2014/main" id="{54C69EFA-C4C1-41F5-ABA0-054223937A7B}"/>
                  </a:ext>
                </a:extLst>
              </p:cNvPr>
              <p:cNvSpPr/>
              <p:nvPr/>
            </p:nvSpPr>
            <p:spPr>
              <a:xfrm>
                <a:off x="10110670" y="2755739"/>
                <a:ext cx="2441308" cy="246834"/>
              </a:xfrm>
              <a:prstGeom prst="rect">
                <a:avLst/>
              </a:prstGeom>
              <a:solidFill>
                <a:srgbClr val="008A6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B4DD0884-65F3-49A3-ACC5-9973D85827BD}"/>
                </a:ext>
              </a:extLst>
            </p:cNvPr>
            <p:cNvSpPr/>
            <p:nvPr/>
          </p:nvSpPr>
          <p:spPr>
            <a:xfrm>
              <a:off x="836819" y="3194973"/>
              <a:ext cx="162736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dirty="0">
                  <a:solidFill>
                    <a:schemeClr val="bg1"/>
                  </a:solidFill>
                  <a:latin typeface="Gill Sans" panose="020B0502020104020203" pitchFamily="34" charset="0"/>
                </a:rPr>
                <a:t>#100/70/30/0</a:t>
              </a:r>
              <a:endParaRPr lang="de-DE" dirty="0">
                <a:solidFill>
                  <a:schemeClr val="bg1"/>
                </a:solidFill>
              </a:endParaRPr>
            </a:p>
          </p:txBody>
        </p:sp>
        <p:sp>
          <p:nvSpPr>
            <p:cNvPr id="9" name="Rechteck 8">
              <a:extLst>
                <a:ext uri="{FF2B5EF4-FFF2-40B4-BE49-F238E27FC236}">
                  <a16:creationId xmlns:a16="http://schemas.microsoft.com/office/drawing/2014/main" id="{51AD29A2-1252-49C5-9092-D1ADA3A05D91}"/>
                </a:ext>
              </a:extLst>
            </p:cNvPr>
            <p:cNvSpPr/>
            <p:nvPr/>
          </p:nvSpPr>
          <p:spPr>
            <a:xfrm>
              <a:off x="3146500" y="3194973"/>
              <a:ext cx="151195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dirty="0">
                  <a:solidFill>
                    <a:schemeClr val="bg1"/>
                  </a:solidFill>
                  <a:latin typeface="Gill Sans" panose="020B0502020104020203" pitchFamily="34" charset="0"/>
                </a:rPr>
                <a:t>#80/10/10/0</a:t>
              </a:r>
              <a:endParaRPr lang="de-DE" dirty="0">
                <a:solidFill>
                  <a:schemeClr val="bg1"/>
                </a:solidFill>
              </a:endParaRPr>
            </a:p>
          </p:txBody>
        </p:sp>
        <p:sp>
          <p:nvSpPr>
            <p:cNvPr id="10" name="Rechteck 9">
              <a:extLst>
                <a:ext uri="{FF2B5EF4-FFF2-40B4-BE49-F238E27FC236}">
                  <a16:creationId xmlns:a16="http://schemas.microsoft.com/office/drawing/2014/main" id="{129D1A12-1F0E-44B9-8607-E1583B1AEAE8}"/>
                </a:ext>
              </a:extLst>
            </p:cNvPr>
            <p:cNvSpPr/>
            <p:nvPr/>
          </p:nvSpPr>
          <p:spPr>
            <a:xfrm>
              <a:off x="5362904" y="3186870"/>
              <a:ext cx="151195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dirty="0">
                  <a:solidFill>
                    <a:schemeClr val="bg1"/>
                  </a:solidFill>
                  <a:latin typeface="Gill Sans" panose="020B0502020104020203" pitchFamily="34" charset="0"/>
                </a:rPr>
                <a:t>#0/40/100/0</a:t>
              </a:r>
              <a:endParaRPr lang="de-DE" dirty="0">
                <a:solidFill>
                  <a:schemeClr val="bg1"/>
                </a:solidFill>
              </a:endParaRPr>
            </a:p>
          </p:txBody>
        </p:sp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id="{9674D971-B6E3-4734-9133-12DC1992CE27}"/>
                </a:ext>
              </a:extLst>
            </p:cNvPr>
            <p:cNvSpPr/>
            <p:nvPr/>
          </p:nvSpPr>
          <p:spPr>
            <a:xfrm>
              <a:off x="7486065" y="3201840"/>
              <a:ext cx="162736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dirty="0">
                  <a:solidFill>
                    <a:schemeClr val="bg1"/>
                  </a:solidFill>
                  <a:latin typeface="Gill Sans" panose="020B0502020104020203" pitchFamily="34" charset="0"/>
                </a:rPr>
                <a:t>#50/10/100/0</a:t>
              </a:r>
              <a:endParaRPr lang="de-DE" dirty="0">
                <a:solidFill>
                  <a:schemeClr val="bg1"/>
                </a:solidFill>
              </a:endParaRPr>
            </a:p>
          </p:txBody>
        </p:sp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459011CF-ABC7-49E9-BCB2-8CAB8E0C7C13}"/>
                </a:ext>
              </a:extLst>
            </p:cNvPr>
            <p:cNvSpPr/>
            <p:nvPr/>
          </p:nvSpPr>
          <p:spPr>
            <a:xfrm>
              <a:off x="9680329" y="3186870"/>
              <a:ext cx="162736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dirty="0">
                  <a:solidFill>
                    <a:schemeClr val="bg1"/>
                  </a:solidFill>
                  <a:latin typeface="Gill Sans" panose="020B0502020104020203" pitchFamily="34" charset="0"/>
                </a:rPr>
                <a:t>#100/30/80/0</a:t>
              </a:r>
              <a:endParaRPr lang="de-DE" dirty="0">
                <a:solidFill>
                  <a:schemeClr val="bg1"/>
                </a:solidFill>
              </a:endParaRPr>
            </a:p>
          </p:txBody>
        </p:sp>
        <p:sp>
          <p:nvSpPr>
            <p:cNvPr id="13" name="Rechteck 12">
              <a:extLst>
                <a:ext uri="{FF2B5EF4-FFF2-40B4-BE49-F238E27FC236}">
                  <a16:creationId xmlns:a16="http://schemas.microsoft.com/office/drawing/2014/main" id="{F69C2F1B-BD7E-4150-89C2-0A035069A6B6}"/>
                </a:ext>
              </a:extLst>
            </p:cNvPr>
            <p:cNvSpPr/>
            <p:nvPr/>
          </p:nvSpPr>
          <p:spPr>
            <a:xfrm>
              <a:off x="482800" y="3772214"/>
              <a:ext cx="2442907" cy="5309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de-DE" sz="1400" dirty="0">
                  <a:solidFill>
                    <a:schemeClr val="bg1"/>
                  </a:solidFill>
                  <a:latin typeface="Gill Sans" panose="020B0502020104020203" pitchFamily="34" charset="0"/>
                </a:rPr>
                <a:t>Wirtschaft</a:t>
              </a:r>
              <a:r>
                <a:rPr lang="de-DE" dirty="0">
                  <a:solidFill>
                    <a:schemeClr val="bg1"/>
                  </a:solidFill>
                  <a:latin typeface="Gill Sans" panose="020B0502020104020203" pitchFamily="34" charset="0"/>
                </a:rPr>
                <a:t> </a:t>
              </a:r>
            </a:p>
            <a:p>
              <a:pPr algn="ctr"/>
              <a:r>
                <a:rPr lang="de-DE" sz="1000" dirty="0">
                  <a:solidFill>
                    <a:schemeClr val="bg1"/>
                  </a:solidFill>
                  <a:latin typeface="Gill Sans" panose="020B0502020104020203" pitchFamily="34" charset="0"/>
                </a:rPr>
                <a:t>mit Schwerpunkt Zentral-Osteuropa</a:t>
              </a:r>
              <a:endParaRPr lang="de-DE" sz="1000" dirty="0">
                <a:solidFill>
                  <a:schemeClr val="bg1"/>
                </a:solidFill>
              </a:endParaRPr>
            </a:p>
          </p:txBody>
        </p:sp>
        <p:sp>
          <p:nvSpPr>
            <p:cNvPr id="14" name="Rechteck 13">
              <a:extLst>
                <a:ext uri="{FF2B5EF4-FFF2-40B4-BE49-F238E27FC236}">
                  <a16:creationId xmlns:a16="http://schemas.microsoft.com/office/drawing/2014/main" id="{0DB7C490-5378-4A9F-9FE3-666279BDF2AB}"/>
                </a:ext>
              </a:extLst>
            </p:cNvPr>
            <p:cNvSpPr/>
            <p:nvPr/>
          </p:nvSpPr>
          <p:spPr>
            <a:xfrm>
              <a:off x="2677064" y="3795108"/>
              <a:ext cx="2421181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de-DE" sz="1400" dirty="0">
                  <a:solidFill>
                    <a:schemeClr val="bg1"/>
                  </a:solidFill>
                  <a:latin typeface="Gill Sans" panose="020B0502020104020203" pitchFamily="34" charset="0"/>
                </a:rPr>
                <a:t>Informationstechnologie und</a:t>
              </a:r>
            </a:p>
            <a:p>
              <a:pPr algn="ctr"/>
              <a:r>
                <a:rPr lang="de-DE" sz="1400" dirty="0">
                  <a:solidFill>
                    <a:schemeClr val="bg1"/>
                  </a:solidFill>
                  <a:latin typeface="Gill Sans" panose="020B0502020104020203" pitchFamily="34" charset="0"/>
                </a:rPr>
                <a:t>Informationsmanagement</a:t>
              </a:r>
              <a:endParaRPr lang="de-DE" sz="1400" dirty="0">
                <a:solidFill>
                  <a:schemeClr val="bg1"/>
                </a:solidFill>
              </a:endParaRPr>
            </a:p>
          </p:txBody>
        </p:sp>
        <p:sp>
          <p:nvSpPr>
            <p:cNvPr id="15" name="Rechteck 14">
              <a:extLst>
                <a:ext uri="{FF2B5EF4-FFF2-40B4-BE49-F238E27FC236}">
                  <a16:creationId xmlns:a16="http://schemas.microsoft.com/office/drawing/2014/main" id="{8A4736CD-5469-43D1-A487-CF28BC34D8B5}"/>
                </a:ext>
              </a:extLst>
            </p:cNvPr>
            <p:cNvSpPr/>
            <p:nvPr/>
          </p:nvSpPr>
          <p:spPr>
            <a:xfrm>
              <a:off x="4998129" y="3902533"/>
              <a:ext cx="2195743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de-DE" sz="1400" dirty="0">
                  <a:solidFill>
                    <a:schemeClr val="bg1"/>
                  </a:solidFill>
                  <a:latin typeface="Gill Sans" panose="020B0502020104020203" pitchFamily="34" charset="0"/>
                </a:rPr>
                <a:t>Soziales</a:t>
              </a:r>
              <a:endParaRPr lang="de-DE" sz="1400" dirty="0">
                <a:solidFill>
                  <a:schemeClr val="bg1"/>
                </a:solidFill>
              </a:endParaRPr>
            </a:p>
          </p:txBody>
        </p:sp>
        <p:sp>
          <p:nvSpPr>
            <p:cNvPr id="16" name="Rechteck 15">
              <a:extLst>
                <a:ext uri="{FF2B5EF4-FFF2-40B4-BE49-F238E27FC236}">
                  <a16:creationId xmlns:a16="http://schemas.microsoft.com/office/drawing/2014/main" id="{ED56BAF9-EBD2-48C2-B1EC-54329892A90A}"/>
                </a:ext>
              </a:extLst>
            </p:cNvPr>
            <p:cNvSpPr/>
            <p:nvPr/>
          </p:nvSpPr>
          <p:spPr>
            <a:xfrm>
              <a:off x="7192393" y="3779198"/>
              <a:ext cx="219278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de-DE" sz="1400" dirty="0">
                  <a:solidFill>
                    <a:schemeClr val="bg1"/>
                  </a:solidFill>
                  <a:latin typeface="Gill Sans" panose="020B0502020104020203" pitchFamily="34" charset="0"/>
                </a:rPr>
                <a:t>Energie- </a:t>
              </a:r>
            </a:p>
            <a:p>
              <a:pPr algn="ctr"/>
              <a:r>
                <a:rPr lang="de-DE" sz="1400" dirty="0">
                  <a:solidFill>
                    <a:schemeClr val="bg1"/>
                  </a:solidFill>
                  <a:latin typeface="Gill Sans" panose="020B0502020104020203" pitchFamily="34" charset="0"/>
                </a:rPr>
                <a:t>Umweltmanagement</a:t>
              </a:r>
              <a:endParaRPr lang="de-DE" sz="1400" dirty="0">
                <a:solidFill>
                  <a:schemeClr val="bg1"/>
                </a:solidFill>
              </a:endParaRPr>
            </a:p>
          </p:txBody>
        </p:sp>
        <p:sp>
          <p:nvSpPr>
            <p:cNvPr id="17" name="Rechteck 16">
              <a:extLst>
                <a:ext uri="{FF2B5EF4-FFF2-40B4-BE49-F238E27FC236}">
                  <a16:creationId xmlns:a16="http://schemas.microsoft.com/office/drawing/2014/main" id="{B249E53C-9B5E-4119-88D0-C9153846FD4B}"/>
                </a:ext>
              </a:extLst>
            </p:cNvPr>
            <p:cNvSpPr/>
            <p:nvPr/>
          </p:nvSpPr>
          <p:spPr>
            <a:xfrm>
              <a:off x="9386656" y="3886623"/>
              <a:ext cx="219426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de-DE" sz="1400" dirty="0">
                  <a:solidFill>
                    <a:schemeClr val="bg1"/>
                  </a:solidFill>
                  <a:latin typeface="Gill Sans" panose="020B0502020104020203" pitchFamily="34" charset="0"/>
                </a:rPr>
                <a:t>Gesundheit</a:t>
              </a:r>
              <a:endParaRPr lang="de-DE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53184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C86523D1-2F9F-4921-ADF4-BC35C32844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33892"/>
            <a:ext cx="12192000" cy="6624108"/>
          </a:xfrm>
          <a:prstGeom prst="rect">
            <a:avLst/>
          </a:prstGeom>
        </p:spPr>
      </p:pic>
      <p:sp>
        <p:nvSpPr>
          <p:cNvPr id="20" name="Bildplatzhalter 19">
            <a:extLst>
              <a:ext uri="{FF2B5EF4-FFF2-40B4-BE49-F238E27FC236}">
                <a16:creationId xmlns:a16="http://schemas.microsoft.com/office/drawing/2014/main" id="{0BD28C65-E3D1-4D73-BD48-5774B4FFD14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233892"/>
            <a:ext cx="12192000" cy="6624108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Eigenes Bild durch Klicken hinzufügen</a:t>
            </a:r>
          </a:p>
        </p:txBody>
      </p:sp>
      <p:sp>
        <p:nvSpPr>
          <p:cNvPr id="12" name="Titel 11">
            <a:extLst>
              <a:ext uri="{FF2B5EF4-FFF2-40B4-BE49-F238E27FC236}">
                <a16:creationId xmlns:a16="http://schemas.microsoft.com/office/drawing/2014/main" id="{4BA15C79-5280-410A-A43F-53C5A734E0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65277" y="5502545"/>
            <a:ext cx="5726723" cy="663370"/>
          </a:xfrm>
          <a:solidFill>
            <a:srgbClr val="FAA942"/>
          </a:solidFill>
        </p:spPr>
        <p:txBody>
          <a:bodyPr>
            <a:noAutofit/>
          </a:bodyPr>
          <a:lstStyle>
            <a:lvl1pPr algn="r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der Veranstaltung</a:t>
            </a:r>
          </a:p>
        </p:txBody>
      </p:sp>
      <p:sp>
        <p:nvSpPr>
          <p:cNvPr id="18" name="Textplatzhalter 17">
            <a:extLst>
              <a:ext uri="{FF2B5EF4-FFF2-40B4-BE49-F238E27FC236}">
                <a16:creationId xmlns:a16="http://schemas.microsoft.com/office/drawing/2014/main" id="{2242FA4C-98F6-43BB-887D-3BD56E67DE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293285" y="5052046"/>
            <a:ext cx="1925091" cy="396264"/>
          </a:xfrm>
          <a:solidFill>
            <a:srgbClr val="0EACD5"/>
          </a:solidFill>
          <a:ln>
            <a:noFill/>
          </a:ln>
        </p:spPr>
        <p:txBody>
          <a:bodyPr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Datum &amp; Ort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A0B569B-D5C4-41D0-98C6-B6D861106A2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28339" y="6220150"/>
            <a:ext cx="5263662" cy="396000"/>
          </a:xfrm>
          <a:solidFill>
            <a:srgbClr val="93B94A"/>
          </a:solidFill>
        </p:spPr>
        <p:txBody>
          <a:bodyPr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Untertitel/weitere Infos</a:t>
            </a:r>
          </a:p>
        </p:txBody>
      </p:sp>
      <p:pic>
        <p:nvPicPr>
          <p:cNvPr id="8" name="Bildplatzhalter 6">
            <a:extLst>
              <a:ext uri="{FF2B5EF4-FFF2-40B4-BE49-F238E27FC236}">
                <a16:creationId xmlns:a16="http://schemas.microsoft.com/office/drawing/2014/main" id="{ABBD6766-02E2-49DA-8845-5F9190AB885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5455" y="443290"/>
            <a:ext cx="2303032" cy="103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99528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" y="681037"/>
            <a:ext cx="8640000" cy="549887"/>
          </a:xfrm>
          <a:solidFill>
            <a:srgbClr val="21628D"/>
          </a:solidFill>
          <a:ln>
            <a:noFill/>
          </a:ln>
        </p:spPr>
        <p:txBody>
          <a:bodyPr>
            <a:normAutofit/>
          </a:bodyPr>
          <a:lstStyle>
            <a:lvl1pPr>
              <a:defRPr sz="2400" b="1">
                <a:solidFill>
                  <a:schemeClr val="bg1"/>
                </a:solidFill>
                <a:latin typeface="Gill Sans MT" panose="020B0502020104020203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477108"/>
            <a:ext cx="10515600" cy="4699855"/>
          </a:xfrm>
        </p:spPr>
        <p:txBody>
          <a:bodyPr>
            <a:normAutofit/>
          </a:bodyPr>
          <a:lstStyle>
            <a:lvl1pPr>
              <a:defRPr sz="2400" b="0">
                <a:latin typeface="Gill Sans MT" panose="020B0502020104020203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2000">
                <a:latin typeface="Gill Sans MT" panose="020B0502020104020203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800">
                <a:latin typeface="Gill Sans MT" panose="020B0502020104020203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>
                <a:latin typeface="Gill Sans MT" panose="020B0502020104020203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>
                <a:latin typeface="Gill Sans MT" panose="020B0502020104020203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84ADAB1E-562C-4A0C-BE6F-79046C0C74F7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3103383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0" y="4220308"/>
            <a:ext cx="7913077" cy="905607"/>
          </a:xfrm>
          <a:solidFill>
            <a:srgbClr val="21628D"/>
          </a:solidFill>
        </p:spPr>
        <p:txBody>
          <a:bodyPr anchor="b"/>
          <a:lstStyle>
            <a:lvl1pPr>
              <a:defRPr sz="6000" b="0">
                <a:solidFill>
                  <a:schemeClr val="bg1"/>
                </a:solidFill>
                <a:latin typeface="Gill Sans MT" panose="020B0502020104020203" pitchFamily="34" charset="0"/>
              </a:defRPr>
            </a:lvl1pPr>
          </a:lstStyle>
          <a:p>
            <a:r>
              <a:rPr lang="de-DE" dirty="0"/>
              <a:t>TITELMASTERFORMAT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25180" y="5284176"/>
            <a:ext cx="7687897" cy="905607"/>
          </a:xfrm>
        </p:spPr>
        <p:txBody>
          <a:bodyPr/>
          <a:lstStyle>
            <a:lvl1pPr marL="0" indent="0">
              <a:buNone/>
              <a:defRPr sz="2400" b="0">
                <a:solidFill>
                  <a:schemeClr val="tx1">
                    <a:tint val="75000"/>
                  </a:schemeClr>
                </a:solidFill>
                <a:latin typeface="Gill Sans MT" panose="020B05020201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DAB1E-562C-4A0C-BE6F-79046C0C74F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799868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1" y="681037"/>
            <a:ext cx="8640000" cy="561243"/>
          </a:xfrm>
          <a:solidFill>
            <a:srgbClr val="21628D"/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  <a:latin typeface="Gill Sans MT" panose="020B0502020104020203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468315"/>
            <a:ext cx="5181600" cy="4708648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468315"/>
            <a:ext cx="5181600" cy="470864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DAB1E-562C-4A0C-BE6F-79046C0C74F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3098790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685800"/>
            <a:ext cx="8640000" cy="557031"/>
          </a:xfrm>
          <a:solidFill>
            <a:srgbClr val="21628D"/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  <a:latin typeface="Gill Sans MT" panose="020B0502020104020203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391018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508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214930"/>
            <a:ext cx="5157787" cy="4018816"/>
          </a:xfrm>
        </p:spPr>
        <p:txBody>
          <a:bodyPr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391018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508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214930"/>
            <a:ext cx="5183188" cy="4018816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DAB1E-562C-4A0C-BE6F-79046C0C74F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2730179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685799"/>
            <a:ext cx="8640000" cy="558000"/>
          </a:xfrm>
          <a:solidFill>
            <a:srgbClr val="21628D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DAB1E-562C-4A0C-BE6F-79046C0C74F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811384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DAB1E-562C-4A0C-BE6F-79046C0C74F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556432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0" y="624254"/>
            <a:ext cx="4772025" cy="553915"/>
          </a:xfrm>
          <a:solidFill>
            <a:srgbClr val="21628D"/>
          </a:solidFill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Titelmasterformat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624253"/>
            <a:ext cx="6172200" cy="52367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1371600"/>
            <a:ext cx="3932237" cy="44973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DAB1E-562C-4A0C-BE6F-79046C0C74F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387429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0" y="237392"/>
            <a:ext cx="12192000" cy="662060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0" y="4879731"/>
            <a:ext cx="6963508" cy="571500"/>
          </a:xfrm>
          <a:solidFill>
            <a:srgbClr val="21628D"/>
          </a:solidFill>
          <a:ln>
            <a:noFill/>
          </a:ln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Titelmasterformat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01234" y="5583115"/>
            <a:ext cx="3932237" cy="5715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DAB1E-562C-4A0C-BE6F-79046C0C74F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2579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+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84ADAB1E-562C-4A0C-BE6F-79046C0C74F7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0D9AEC87-8B0F-404D-9514-BEA9DA87A0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9221"/>
            <a:ext cx="10515600" cy="453874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="1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200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80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None/>
              <a:defRPr sz="160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None/>
              <a:defRPr sz="160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-9525" y="557213"/>
            <a:ext cx="2212975" cy="642937"/>
          </a:xfrm>
          <a:prstGeom prst="rect">
            <a:avLst/>
          </a:prstGeom>
          <a:solidFill>
            <a:srgbClr val="005081"/>
          </a:solidFill>
        </p:spPr>
        <p:txBody>
          <a:bodyPr lIns="180000" tIns="72000" rIns="180000" bIns="72000" anchor="b" anchorCtr="0">
            <a:normAutofit/>
          </a:bodyPr>
          <a:lstStyle>
            <a:lvl1pPr marL="0" indent="0">
              <a:buNone/>
              <a:defRPr sz="3600" b="0">
                <a:solidFill>
                  <a:schemeClr val="bg1"/>
                </a:solidFill>
                <a:latin typeface="Exo 2 Medium"/>
              </a:defRPr>
            </a:lvl1pPr>
          </a:lstStyle>
          <a:p>
            <a:pPr lvl="0"/>
            <a:r>
              <a:rPr lang="en-US" dirty="0"/>
              <a:t>Headline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69981183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1" y="705337"/>
            <a:ext cx="8640000" cy="558000"/>
          </a:xfrm>
          <a:solidFill>
            <a:srgbClr val="21628D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1195754"/>
            <a:ext cx="10609384" cy="4981209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DAB1E-562C-4A0C-BE6F-79046C0C74F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539092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10559562" y="228601"/>
            <a:ext cx="794238" cy="4958862"/>
          </a:xfrm>
          <a:solidFill>
            <a:srgbClr val="21628D"/>
          </a:solidFill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9396046" cy="5811838"/>
          </a:xfrm>
        </p:spPr>
        <p:txBody>
          <a:bodyPr vert="eaVert"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DAB1E-562C-4A0C-BE6F-79046C0C74F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5153553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de-A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25B4B-A480-4748-8B0A-38209F7CDC6E}" type="datetimeFigureOut">
              <a:rPr lang="de-AT" smtClean="0"/>
              <a:t>04.09.2023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DAB1E-562C-4A0C-BE6F-79046C0C74F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0763135"/>
      </p:ext>
    </p:extLst>
  </p:cSld>
  <p:clrMapOvr>
    <a:masterClrMapping/>
  </p:clrMapOvr>
  <p:hf hdr="0" ft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25B4B-A480-4748-8B0A-38209F7CDC6E}" type="datetimeFigureOut">
              <a:rPr lang="de-AT" smtClean="0"/>
              <a:t>04.09.2023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DAB1E-562C-4A0C-BE6F-79046C0C74F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5534400"/>
      </p:ext>
    </p:extLst>
  </p:cSld>
  <p:clrMapOvr>
    <a:masterClrMapping/>
  </p:clrMapOvr>
  <p:hf hdr="0" ft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25B4B-A480-4748-8B0A-38209F7CDC6E}" type="datetimeFigureOut">
              <a:rPr lang="de-AT" smtClean="0"/>
              <a:t>04.09.2023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DAB1E-562C-4A0C-BE6F-79046C0C74F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6899794"/>
      </p:ext>
    </p:extLst>
  </p:cSld>
  <p:clrMapOvr>
    <a:masterClrMapping/>
  </p:clrMapOvr>
  <p:hf hdr="0" ftr="0" dt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25B4B-A480-4748-8B0A-38209F7CDC6E}" type="datetimeFigureOut">
              <a:rPr lang="de-AT" smtClean="0"/>
              <a:t>04.09.2023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DAB1E-562C-4A0C-BE6F-79046C0C74F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74059517"/>
      </p:ext>
    </p:extLst>
  </p:cSld>
  <p:clrMapOvr>
    <a:masterClrMapping/>
  </p:clrMapOvr>
  <p:hf hdr="0" ftr="0" dt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25B4B-A480-4748-8B0A-38209F7CDC6E}" type="datetimeFigureOut">
              <a:rPr lang="de-AT" smtClean="0"/>
              <a:t>04.09.2023</a:t>
            </a:fld>
            <a:endParaRPr lang="de-A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DAB1E-562C-4A0C-BE6F-79046C0C74F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90853133"/>
      </p:ext>
    </p:extLst>
  </p:cSld>
  <p:clrMapOvr>
    <a:masterClrMapping/>
  </p:clrMapOvr>
  <p:hf hdr="0" ftr="0" dt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25B4B-A480-4748-8B0A-38209F7CDC6E}" type="datetimeFigureOut">
              <a:rPr lang="de-AT" smtClean="0"/>
              <a:t>04.09.2023</a:t>
            </a:fld>
            <a:endParaRPr lang="de-A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DAB1E-562C-4A0C-BE6F-79046C0C74F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5556603"/>
      </p:ext>
    </p:extLst>
  </p:cSld>
  <p:clrMapOvr>
    <a:masterClrMapping/>
  </p:clrMapOvr>
  <p:hf hdr="0" ftr="0" dt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25B4B-A480-4748-8B0A-38209F7CDC6E}" type="datetimeFigureOut">
              <a:rPr lang="de-AT" smtClean="0"/>
              <a:t>04.09.2023</a:t>
            </a:fld>
            <a:endParaRPr lang="de-A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DAB1E-562C-4A0C-BE6F-79046C0C74F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5178239"/>
      </p:ext>
    </p:extLst>
  </p:cSld>
  <p:clrMapOvr>
    <a:masterClrMapping/>
  </p:clrMapOvr>
  <p:hf hdr="0" ftr="0" dt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25B4B-A480-4748-8B0A-38209F7CDC6E}" type="datetimeFigureOut">
              <a:rPr lang="de-AT" smtClean="0"/>
              <a:t>04.09.2023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DAB1E-562C-4A0C-BE6F-79046C0C74F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3040076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+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DAB1E-562C-4A0C-BE6F-79046C0C74F7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18BA1708-E54A-4072-A395-831F32D3F8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512916"/>
            <a:ext cx="5181600" cy="452911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0" name="Inhaltsplatzhalter 3">
            <a:extLst>
              <a:ext uri="{FF2B5EF4-FFF2-40B4-BE49-F238E27FC236}">
                <a16:creationId xmlns:a16="http://schemas.microsoft.com/office/drawing/2014/main" id="{153C7E20-BA7A-4EA7-B369-B133C2E79E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2" y="1512916"/>
            <a:ext cx="5181600" cy="452911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-9525" y="557213"/>
            <a:ext cx="2212975" cy="642937"/>
          </a:xfrm>
          <a:prstGeom prst="rect">
            <a:avLst/>
          </a:prstGeom>
          <a:solidFill>
            <a:srgbClr val="005081"/>
          </a:solidFill>
        </p:spPr>
        <p:txBody>
          <a:bodyPr lIns="180000" tIns="72000" rIns="180000" bIns="72000" anchor="b" anchorCtr="0">
            <a:normAutofit/>
          </a:bodyPr>
          <a:lstStyle>
            <a:lvl1pPr marL="0" indent="0">
              <a:buNone/>
              <a:defRPr sz="3600" b="0">
                <a:solidFill>
                  <a:schemeClr val="bg1"/>
                </a:solidFill>
                <a:latin typeface="Exo 2 Medium"/>
              </a:defRPr>
            </a:lvl1pPr>
          </a:lstStyle>
          <a:p>
            <a:pPr lvl="0"/>
            <a:r>
              <a:rPr lang="en-US" dirty="0"/>
              <a:t>Headline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16836473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25B4B-A480-4748-8B0A-38209F7CDC6E}" type="datetimeFigureOut">
              <a:rPr lang="de-AT" smtClean="0"/>
              <a:t>04.09.2023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DAB1E-562C-4A0C-BE6F-79046C0C74F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07603067"/>
      </p:ext>
    </p:extLst>
  </p:cSld>
  <p:clrMapOvr>
    <a:masterClrMapping/>
  </p:clrMapOvr>
  <p:hf hdr="0" ftr="0" dt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25B4B-A480-4748-8B0A-38209F7CDC6E}" type="datetimeFigureOut">
              <a:rPr lang="de-AT" smtClean="0"/>
              <a:t>04.09.2023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DAB1E-562C-4A0C-BE6F-79046C0C74F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64849828"/>
      </p:ext>
    </p:extLst>
  </p:cSld>
  <p:clrMapOvr>
    <a:masterClrMapping/>
  </p:clrMapOvr>
  <p:hf hdr="0" ftr="0" dt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25B4B-A480-4748-8B0A-38209F7CDC6E}" type="datetimeFigureOut">
              <a:rPr lang="de-AT" smtClean="0"/>
              <a:t>04.09.2023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DAB1E-562C-4A0C-BE6F-79046C0C74F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3083236"/>
      </p:ext>
    </p:extLst>
  </p:cSld>
  <p:clrMapOvr>
    <a:masterClrMapping/>
  </p:clrMapOvr>
  <p:hf hdr="0" ftr="0" dt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tartfolie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17">
            <a:extLst>
              <a:ext uri="{FF2B5EF4-FFF2-40B4-BE49-F238E27FC236}">
                <a16:creationId xmlns:a16="http://schemas.microsoft.com/office/drawing/2014/main" id="{6EE49B4B-39F9-454C-892E-427C0AD451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33892"/>
            <a:ext cx="12192000" cy="6624108"/>
          </a:xfrm>
          <a:prstGeom prst="rect">
            <a:avLst/>
          </a:prstGeom>
        </p:spPr>
      </p:pic>
      <p:sp>
        <p:nvSpPr>
          <p:cNvPr id="27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-11372" y="238125"/>
            <a:ext cx="12201525" cy="6619875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de-AT" dirty="0"/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4744AD34-5344-4EF4-9C44-3CB92462DBE6}"/>
              </a:ext>
            </a:extLst>
          </p:cNvPr>
          <p:cNvGrpSpPr/>
          <p:nvPr/>
        </p:nvGrpSpPr>
        <p:grpSpPr>
          <a:xfrm>
            <a:off x="-9728" y="-9331"/>
            <a:ext cx="12206538" cy="246834"/>
            <a:chOff x="0" y="0"/>
            <a:chExt cx="12206538" cy="246834"/>
          </a:xfrm>
        </p:grpSpPr>
        <p:sp>
          <p:nvSpPr>
            <p:cNvPr id="10" name="Rechteck 9">
              <a:extLst>
                <a:ext uri="{FF2B5EF4-FFF2-40B4-BE49-F238E27FC236}">
                  <a16:creationId xmlns:a16="http://schemas.microsoft.com/office/drawing/2014/main" id="{F92D94AF-97AD-40DE-9A4C-F817A0434BBD}"/>
                </a:ext>
              </a:extLst>
            </p:cNvPr>
            <p:cNvSpPr/>
            <p:nvPr/>
          </p:nvSpPr>
          <p:spPr>
            <a:xfrm>
              <a:off x="2441308" y="0"/>
              <a:ext cx="2441308" cy="246834"/>
            </a:xfrm>
            <a:prstGeom prst="rect">
              <a:avLst/>
            </a:prstGeom>
            <a:solidFill>
              <a:srgbClr val="0EAC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id="{AD51263D-1E24-451C-A55E-27E25C213081}"/>
                </a:ext>
              </a:extLst>
            </p:cNvPr>
            <p:cNvSpPr/>
            <p:nvPr/>
          </p:nvSpPr>
          <p:spPr>
            <a:xfrm>
              <a:off x="0" y="0"/>
              <a:ext cx="2441308" cy="246834"/>
            </a:xfrm>
            <a:prstGeom prst="rect">
              <a:avLst/>
            </a:prstGeom>
            <a:solidFill>
              <a:srgbClr val="2162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819F3F10-6587-4B27-8DC3-5C9500AD8289}"/>
                </a:ext>
              </a:extLst>
            </p:cNvPr>
            <p:cNvSpPr/>
            <p:nvPr/>
          </p:nvSpPr>
          <p:spPr>
            <a:xfrm>
              <a:off x="7323923" y="0"/>
              <a:ext cx="2441308" cy="246834"/>
            </a:xfrm>
            <a:prstGeom prst="rect">
              <a:avLst/>
            </a:prstGeom>
            <a:solidFill>
              <a:srgbClr val="93B9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" name="Rechteck 12">
              <a:extLst>
                <a:ext uri="{FF2B5EF4-FFF2-40B4-BE49-F238E27FC236}">
                  <a16:creationId xmlns:a16="http://schemas.microsoft.com/office/drawing/2014/main" id="{3DB73E35-D564-49EE-8678-2F0B3B42EC57}"/>
                </a:ext>
              </a:extLst>
            </p:cNvPr>
            <p:cNvSpPr/>
            <p:nvPr/>
          </p:nvSpPr>
          <p:spPr>
            <a:xfrm>
              <a:off x="4882615" y="0"/>
              <a:ext cx="2441308" cy="246834"/>
            </a:xfrm>
            <a:prstGeom prst="rect">
              <a:avLst/>
            </a:prstGeom>
            <a:solidFill>
              <a:srgbClr val="FAA9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4" name="Rechteck 13">
              <a:extLst>
                <a:ext uri="{FF2B5EF4-FFF2-40B4-BE49-F238E27FC236}">
                  <a16:creationId xmlns:a16="http://schemas.microsoft.com/office/drawing/2014/main" id="{9C20E4A8-21F3-459A-A937-B266346B65F4}"/>
                </a:ext>
              </a:extLst>
            </p:cNvPr>
            <p:cNvSpPr/>
            <p:nvPr/>
          </p:nvSpPr>
          <p:spPr>
            <a:xfrm>
              <a:off x="9765230" y="0"/>
              <a:ext cx="2441308" cy="246834"/>
            </a:xfrm>
            <a:prstGeom prst="rect">
              <a:avLst/>
            </a:prstGeom>
            <a:solidFill>
              <a:srgbClr val="008A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F8015B26-8BE7-4FE5-8ADE-A941ACD5181C}"/>
              </a:ext>
            </a:extLst>
          </p:cNvPr>
          <p:cNvGrpSpPr/>
          <p:nvPr userDrawn="1"/>
        </p:nvGrpSpPr>
        <p:grpSpPr>
          <a:xfrm>
            <a:off x="-9728" y="-9331"/>
            <a:ext cx="12206538" cy="246834"/>
            <a:chOff x="0" y="0"/>
            <a:chExt cx="12206538" cy="246834"/>
          </a:xfrm>
        </p:grpSpPr>
        <p:sp>
          <p:nvSpPr>
            <p:cNvPr id="17" name="Rechteck 16">
              <a:extLst>
                <a:ext uri="{FF2B5EF4-FFF2-40B4-BE49-F238E27FC236}">
                  <a16:creationId xmlns:a16="http://schemas.microsoft.com/office/drawing/2014/main" id="{B7E216F7-7BA9-4F73-AABD-8C2B63112CE6}"/>
                </a:ext>
              </a:extLst>
            </p:cNvPr>
            <p:cNvSpPr/>
            <p:nvPr/>
          </p:nvSpPr>
          <p:spPr>
            <a:xfrm>
              <a:off x="2441308" y="0"/>
              <a:ext cx="2441308" cy="246834"/>
            </a:xfrm>
            <a:prstGeom prst="rect">
              <a:avLst/>
            </a:prstGeom>
            <a:solidFill>
              <a:srgbClr val="0EAC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" name="Rechteck 21">
              <a:extLst>
                <a:ext uri="{FF2B5EF4-FFF2-40B4-BE49-F238E27FC236}">
                  <a16:creationId xmlns:a16="http://schemas.microsoft.com/office/drawing/2014/main" id="{80D8A4D8-4E15-48F4-B841-5189DA422233}"/>
                </a:ext>
              </a:extLst>
            </p:cNvPr>
            <p:cNvSpPr/>
            <p:nvPr/>
          </p:nvSpPr>
          <p:spPr>
            <a:xfrm>
              <a:off x="0" y="0"/>
              <a:ext cx="2441308" cy="246834"/>
            </a:xfrm>
            <a:prstGeom prst="rect">
              <a:avLst/>
            </a:prstGeom>
            <a:solidFill>
              <a:srgbClr val="2162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3" name="Rechteck 22">
              <a:extLst>
                <a:ext uri="{FF2B5EF4-FFF2-40B4-BE49-F238E27FC236}">
                  <a16:creationId xmlns:a16="http://schemas.microsoft.com/office/drawing/2014/main" id="{9B1340F5-E4D3-45FB-8DE9-A56FBA9385CC}"/>
                </a:ext>
              </a:extLst>
            </p:cNvPr>
            <p:cNvSpPr/>
            <p:nvPr/>
          </p:nvSpPr>
          <p:spPr>
            <a:xfrm>
              <a:off x="7323923" y="0"/>
              <a:ext cx="2441308" cy="246834"/>
            </a:xfrm>
            <a:prstGeom prst="rect">
              <a:avLst/>
            </a:prstGeom>
            <a:solidFill>
              <a:srgbClr val="93B9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" name="Rechteck 23">
              <a:extLst>
                <a:ext uri="{FF2B5EF4-FFF2-40B4-BE49-F238E27FC236}">
                  <a16:creationId xmlns:a16="http://schemas.microsoft.com/office/drawing/2014/main" id="{EA774DB0-9A03-4FBE-BE1F-009EE7B023BA}"/>
                </a:ext>
              </a:extLst>
            </p:cNvPr>
            <p:cNvSpPr/>
            <p:nvPr/>
          </p:nvSpPr>
          <p:spPr>
            <a:xfrm>
              <a:off x="4882615" y="0"/>
              <a:ext cx="2441308" cy="246834"/>
            </a:xfrm>
            <a:prstGeom prst="rect">
              <a:avLst/>
            </a:prstGeom>
            <a:solidFill>
              <a:srgbClr val="FAA9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8" name="Rechteck 27">
              <a:extLst>
                <a:ext uri="{FF2B5EF4-FFF2-40B4-BE49-F238E27FC236}">
                  <a16:creationId xmlns:a16="http://schemas.microsoft.com/office/drawing/2014/main" id="{C69A1899-BF18-497B-A588-670A78804966}"/>
                </a:ext>
              </a:extLst>
            </p:cNvPr>
            <p:cNvSpPr/>
            <p:nvPr/>
          </p:nvSpPr>
          <p:spPr>
            <a:xfrm>
              <a:off x="9765230" y="0"/>
              <a:ext cx="2441308" cy="246834"/>
            </a:xfrm>
            <a:prstGeom prst="rect">
              <a:avLst/>
            </a:prstGeom>
            <a:solidFill>
              <a:srgbClr val="008A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-11577" y="4343400"/>
            <a:ext cx="2443157" cy="576263"/>
          </a:xfrm>
          <a:prstGeom prst="rect">
            <a:avLst/>
          </a:prstGeom>
          <a:solidFill>
            <a:srgbClr val="0EACD5"/>
          </a:solidFill>
        </p:spPr>
        <p:txBody>
          <a:bodyPr lIns="180000" tIns="72000" rIns="180000" bIns="72000" anchor="b" anchorCtr="0">
            <a:normAutofit/>
          </a:bodyPr>
          <a:lstStyle>
            <a:lvl1pPr marL="0" indent="0" algn="l">
              <a:buNone/>
              <a:defRPr sz="2800" b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Datum &amp; Ort</a:t>
            </a:r>
            <a:endParaRPr lang="de-AT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-11577" y="4986338"/>
            <a:ext cx="5984114" cy="733425"/>
          </a:xfrm>
          <a:prstGeom prst="rect">
            <a:avLst/>
          </a:prstGeom>
          <a:solidFill>
            <a:srgbClr val="FAA942"/>
          </a:solidFill>
        </p:spPr>
        <p:txBody>
          <a:bodyPr lIns="180000" tIns="72000" rIns="180000" bIns="72000" anchor="b" anchorCtr="0">
            <a:normAutofit/>
          </a:bodyPr>
          <a:lstStyle>
            <a:lvl1pPr marL="0" indent="0" algn="l">
              <a:buNone/>
              <a:defRPr sz="4400" b="0" baseline="0">
                <a:solidFill>
                  <a:schemeClr val="bg1"/>
                </a:solidFill>
                <a:latin typeface="Exo 2 Medium"/>
              </a:defRPr>
            </a:lvl1pPr>
          </a:lstStyle>
          <a:p>
            <a:pPr lvl="0"/>
            <a:r>
              <a:rPr lang="de-DE" dirty="0"/>
              <a:t>Titel der Veranstaltung</a:t>
            </a:r>
            <a:endParaRPr lang="de-AT" dirty="0"/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-11577" y="5784947"/>
            <a:ext cx="3009420" cy="576263"/>
          </a:xfrm>
          <a:prstGeom prst="rect">
            <a:avLst/>
          </a:prstGeom>
          <a:solidFill>
            <a:srgbClr val="93B94A"/>
          </a:solidFill>
        </p:spPr>
        <p:txBody>
          <a:bodyPr lIns="180000" tIns="72000" rIns="180000" bIns="72000" anchor="b" anchorCtr="0">
            <a:normAutofit/>
          </a:bodyPr>
          <a:lstStyle>
            <a:lvl1pPr marL="0" indent="0" algn="l">
              <a:buNone/>
              <a:defRPr sz="2800" b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&amp; Infos</a:t>
            </a:r>
            <a:endParaRPr lang="de-AT" dirty="0"/>
          </a:p>
        </p:txBody>
      </p:sp>
      <p:pic>
        <p:nvPicPr>
          <p:cNvPr id="20" name="Bildplatzhalter 6">
            <a:extLst>
              <a:ext uri="{FF2B5EF4-FFF2-40B4-BE49-F238E27FC236}">
                <a16:creationId xmlns:a16="http://schemas.microsoft.com/office/drawing/2014/main" id="{0F12ACB6-C929-4C06-BB0D-6DE63986F9B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5455" y="443290"/>
            <a:ext cx="2303032" cy="103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114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folie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847" y="238125"/>
            <a:ext cx="12201525" cy="6619875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de-AT" dirty="0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6EE49B4B-39F9-454C-892E-427C0AD451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33892"/>
            <a:ext cx="12192000" cy="6624108"/>
          </a:xfrm>
          <a:prstGeom prst="rect">
            <a:avLst/>
          </a:prstGeom>
        </p:spPr>
      </p:pic>
      <p:sp>
        <p:nvSpPr>
          <p:cNvPr id="27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-11372" y="238125"/>
            <a:ext cx="12201525" cy="6619875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de-AT" dirty="0"/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4744AD34-5344-4EF4-9C44-3CB92462DBE6}"/>
              </a:ext>
            </a:extLst>
          </p:cNvPr>
          <p:cNvGrpSpPr/>
          <p:nvPr/>
        </p:nvGrpSpPr>
        <p:grpSpPr>
          <a:xfrm>
            <a:off x="-9728" y="-9331"/>
            <a:ext cx="12206538" cy="246834"/>
            <a:chOff x="0" y="0"/>
            <a:chExt cx="12206538" cy="246834"/>
          </a:xfrm>
        </p:grpSpPr>
        <p:sp>
          <p:nvSpPr>
            <p:cNvPr id="10" name="Rechteck 9">
              <a:extLst>
                <a:ext uri="{FF2B5EF4-FFF2-40B4-BE49-F238E27FC236}">
                  <a16:creationId xmlns:a16="http://schemas.microsoft.com/office/drawing/2014/main" id="{F92D94AF-97AD-40DE-9A4C-F817A0434BBD}"/>
                </a:ext>
              </a:extLst>
            </p:cNvPr>
            <p:cNvSpPr/>
            <p:nvPr/>
          </p:nvSpPr>
          <p:spPr>
            <a:xfrm>
              <a:off x="2441308" y="0"/>
              <a:ext cx="2441308" cy="246834"/>
            </a:xfrm>
            <a:prstGeom prst="rect">
              <a:avLst/>
            </a:prstGeom>
            <a:solidFill>
              <a:srgbClr val="0EAC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id="{AD51263D-1E24-451C-A55E-27E25C213081}"/>
                </a:ext>
              </a:extLst>
            </p:cNvPr>
            <p:cNvSpPr/>
            <p:nvPr/>
          </p:nvSpPr>
          <p:spPr>
            <a:xfrm>
              <a:off x="0" y="0"/>
              <a:ext cx="2441308" cy="246834"/>
            </a:xfrm>
            <a:prstGeom prst="rect">
              <a:avLst/>
            </a:prstGeom>
            <a:solidFill>
              <a:srgbClr val="2162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819F3F10-6587-4B27-8DC3-5C9500AD8289}"/>
                </a:ext>
              </a:extLst>
            </p:cNvPr>
            <p:cNvSpPr/>
            <p:nvPr/>
          </p:nvSpPr>
          <p:spPr>
            <a:xfrm>
              <a:off x="7323923" y="0"/>
              <a:ext cx="2441308" cy="246834"/>
            </a:xfrm>
            <a:prstGeom prst="rect">
              <a:avLst/>
            </a:prstGeom>
            <a:solidFill>
              <a:srgbClr val="93B9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" name="Rechteck 12">
              <a:extLst>
                <a:ext uri="{FF2B5EF4-FFF2-40B4-BE49-F238E27FC236}">
                  <a16:creationId xmlns:a16="http://schemas.microsoft.com/office/drawing/2014/main" id="{3DB73E35-D564-49EE-8678-2F0B3B42EC57}"/>
                </a:ext>
              </a:extLst>
            </p:cNvPr>
            <p:cNvSpPr/>
            <p:nvPr/>
          </p:nvSpPr>
          <p:spPr>
            <a:xfrm>
              <a:off x="4882615" y="0"/>
              <a:ext cx="2441308" cy="246834"/>
            </a:xfrm>
            <a:prstGeom prst="rect">
              <a:avLst/>
            </a:prstGeom>
            <a:solidFill>
              <a:srgbClr val="FAA9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4" name="Rechteck 13">
              <a:extLst>
                <a:ext uri="{FF2B5EF4-FFF2-40B4-BE49-F238E27FC236}">
                  <a16:creationId xmlns:a16="http://schemas.microsoft.com/office/drawing/2014/main" id="{9C20E4A8-21F3-459A-A937-B266346B65F4}"/>
                </a:ext>
              </a:extLst>
            </p:cNvPr>
            <p:cNvSpPr/>
            <p:nvPr/>
          </p:nvSpPr>
          <p:spPr>
            <a:xfrm>
              <a:off x="9765230" y="0"/>
              <a:ext cx="2441308" cy="246834"/>
            </a:xfrm>
            <a:prstGeom prst="rect">
              <a:avLst/>
            </a:prstGeom>
            <a:solidFill>
              <a:srgbClr val="008A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F8015B26-8BE7-4FE5-8ADE-A941ACD5181C}"/>
              </a:ext>
            </a:extLst>
          </p:cNvPr>
          <p:cNvGrpSpPr/>
          <p:nvPr userDrawn="1"/>
        </p:nvGrpSpPr>
        <p:grpSpPr>
          <a:xfrm>
            <a:off x="-9728" y="-9331"/>
            <a:ext cx="12206538" cy="246834"/>
            <a:chOff x="0" y="0"/>
            <a:chExt cx="12206538" cy="246834"/>
          </a:xfrm>
        </p:grpSpPr>
        <p:sp>
          <p:nvSpPr>
            <p:cNvPr id="17" name="Rechteck 16">
              <a:extLst>
                <a:ext uri="{FF2B5EF4-FFF2-40B4-BE49-F238E27FC236}">
                  <a16:creationId xmlns:a16="http://schemas.microsoft.com/office/drawing/2014/main" id="{B7E216F7-7BA9-4F73-AABD-8C2B63112CE6}"/>
                </a:ext>
              </a:extLst>
            </p:cNvPr>
            <p:cNvSpPr/>
            <p:nvPr/>
          </p:nvSpPr>
          <p:spPr>
            <a:xfrm>
              <a:off x="2441308" y="0"/>
              <a:ext cx="2441308" cy="246834"/>
            </a:xfrm>
            <a:prstGeom prst="rect">
              <a:avLst/>
            </a:prstGeom>
            <a:solidFill>
              <a:srgbClr val="0EAC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" name="Rechteck 21">
              <a:extLst>
                <a:ext uri="{FF2B5EF4-FFF2-40B4-BE49-F238E27FC236}">
                  <a16:creationId xmlns:a16="http://schemas.microsoft.com/office/drawing/2014/main" id="{80D8A4D8-4E15-48F4-B841-5189DA422233}"/>
                </a:ext>
              </a:extLst>
            </p:cNvPr>
            <p:cNvSpPr/>
            <p:nvPr/>
          </p:nvSpPr>
          <p:spPr>
            <a:xfrm>
              <a:off x="0" y="0"/>
              <a:ext cx="2441308" cy="246834"/>
            </a:xfrm>
            <a:prstGeom prst="rect">
              <a:avLst/>
            </a:prstGeom>
            <a:solidFill>
              <a:srgbClr val="2162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3" name="Rechteck 22">
              <a:extLst>
                <a:ext uri="{FF2B5EF4-FFF2-40B4-BE49-F238E27FC236}">
                  <a16:creationId xmlns:a16="http://schemas.microsoft.com/office/drawing/2014/main" id="{9B1340F5-E4D3-45FB-8DE9-A56FBA9385CC}"/>
                </a:ext>
              </a:extLst>
            </p:cNvPr>
            <p:cNvSpPr/>
            <p:nvPr/>
          </p:nvSpPr>
          <p:spPr>
            <a:xfrm>
              <a:off x="7323923" y="0"/>
              <a:ext cx="2441308" cy="246834"/>
            </a:xfrm>
            <a:prstGeom prst="rect">
              <a:avLst/>
            </a:prstGeom>
            <a:solidFill>
              <a:srgbClr val="93B9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" name="Rechteck 23">
              <a:extLst>
                <a:ext uri="{FF2B5EF4-FFF2-40B4-BE49-F238E27FC236}">
                  <a16:creationId xmlns:a16="http://schemas.microsoft.com/office/drawing/2014/main" id="{EA774DB0-9A03-4FBE-BE1F-009EE7B023BA}"/>
                </a:ext>
              </a:extLst>
            </p:cNvPr>
            <p:cNvSpPr/>
            <p:nvPr/>
          </p:nvSpPr>
          <p:spPr>
            <a:xfrm>
              <a:off x="4882615" y="0"/>
              <a:ext cx="2441308" cy="246834"/>
            </a:xfrm>
            <a:prstGeom prst="rect">
              <a:avLst/>
            </a:prstGeom>
            <a:solidFill>
              <a:srgbClr val="FAA9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8" name="Rechteck 27">
              <a:extLst>
                <a:ext uri="{FF2B5EF4-FFF2-40B4-BE49-F238E27FC236}">
                  <a16:creationId xmlns:a16="http://schemas.microsoft.com/office/drawing/2014/main" id="{C69A1899-BF18-497B-A588-670A78804966}"/>
                </a:ext>
              </a:extLst>
            </p:cNvPr>
            <p:cNvSpPr/>
            <p:nvPr/>
          </p:nvSpPr>
          <p:spPr>
            <a:xfrm>
              <a:off x="9765230" y="0"/>
              <a:ext cx="2441308" cy="246834"/>
            </a:xfrm>
            <a:prstGeom prst="rect">
              <a:avLst/>
            </a:prstGeom>
            <a:solidFill>
              <a:srgbClr val="008A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9755502" y="4343400"/>
            <a:ext cx="2446023" cy="576263"/>
          </a:xfrm>
          <a:prstGeom prst="rect">
            <a:avLst/>
          </a:prstGeom>
          <a:solidFill>
            <a:srgbClr val="0EACD5"/>
          </a:solidFill>
        </p:spPr>
        <p:txBody>
          <a:bodyPr lIns="180000" tIns="72000" rIns="180000" bIns="72000" anchor="b" anchorCtr="0">
            <a:normAutofit/>
          </a:bodyPr>
          <a:lstStyle>
            <a:lvl1pPr marL="0" indent="0" algn="r">
              <a:buNone/>
              <a:defRPr sz="2800" b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Datum &amp; Ort</a:t>
            </a:r>
            <a:endParaRPr lang="de-AT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6204030" y="4986338"/>
            <a:ext cx="5987971" cy="733425"/>
          </a:xfrm>
          <a:prstGeom prst="rect">
            <a:avLst/>
          </a:prstGeom>
          <a:solidFill>
            <a:srgbClr val="005081"/>
          </a:solidFill>
        </p:spPr>
        <p:txBody>
          <a:bodyPr lIns="180000" tIns="72000" rIns="180000" bIns="72000" anchor="b" anchorCtr="0">
            <a:normAutofit/>
          </a:bodyPr>
          <a:lstStyle>
            <a:lvl1pPr marL="0" indent="0" algn="r">
              <a:buNone/>
              <a:defRPr sz="4400" b="0" baseline="0">
                <a:solidFill>
                  <a:schemeClr val="bg1"/>
                </a:solidFill>
                <a:latin typeface="Exo 2 Medium"/>
              </a:defRPr>
            </a:lvl1pPr>
          </a:lstStyle>
          <a:p>
            <a:pPr lvl="0"/>
            <a:r>
              <a:rPr lang="de-DE" dirty="0"/>
              <a:t>Titel der Veranstaltung</a:t>
            </a:r>
            <a:endParaRPr lang="de-AT" dirty="0"/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9178724" y="5784947"/>
            <a:ext cx="3013276" cy="576263"/>
          </a:xfrm>
          <a:prstGeom prst="rect">
            <a:avLst/>
          </a:prstGeom>
          <a:solidFill>
            <a:srgbClr val="93B94A"/>
          </a:solidFill>
        </p:spPr>
        <p:txBody>
          <a:bodyPr lIns="180000" tIns="72000" rIns="180000" bIns="72000" anchor="b" anchorCtr="0">
            <a:normAutofit/>
          </a:bodyPr>
          <a:lstStyle>
            <a:lvl1pPr marL="0" indent="0" algn="r">
              <a:buNone/>
              <a:defRPr sz="2800" b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&amp; Infos</a:t>
            </a:r>
            <a:endParaRPr lang="de-AT" dirty="0"/>
          </a:p>
        </p:txBody>
      </p:sp>
      <p:pic>
        <p:nvPicPr>
          <p:cNvPr id="21" name="Bildplatzhalter 6">
            <a:extLst>
              <a:ext uri="{FF2B5EF4-FFF2-40B4-BE49-F238E27FC236}">
                <a16:creationId xmlns:a16="http://schemas.microsoft.com/office/drawing/2014/main" id="{6E203918-C015-4724-89C8-D67B6C903A8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5455" y="443290"/>
            <a:ext cx="2303032" cy="103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9558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Startfolie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17">
            <a:extLst>
              <a:ext uri="{FF2B5EF4-FFF2-40B4-BE49-F238E27FC236}">
                <a16:creationId xmlns:a16="http://schemas.microsoft.com/office/drawing/2014/main" id="{6EE49B4B-39F9-454C-892E-427C0AD451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33892"/>
            <a:ext cx="12192000" cy="6624108"/>
          </a:xfrm>
          <a:prstGeom prst="rect">
            <a:avLst/>
          </a:prstGeom>
        </p:spPr>
      </p:pic>
      <p:sp>
        <p:nvSpPr>
          <p:cNvPr id="27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-11372" y="238125"/>
            <a:ext cx="12201525" cy="6619875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de-AT" dirty="0"/>
          </a:p>
        </p:txBody>
      </p:sp>
      <p:pic>
        <p:nvPicPr>
          <p:cNvPr id="19" name="Grafik 6">
            <a:extLst>
              <a:ext uri="{FF2B5EF4-FFF2-40B4-BE49-F238E27FC236}">
                <a16:creationId xmlns:a16="http://schemas.microsoft.com/office/drawing/2014/main" id="{0F82E332-46D5-44A6-AE4B-76FA0CFFB4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" t="4732" r="1273" b="14822"/>
          <a:stretch/>
        </p:blipFill>
        <p:spPr>
          <a:xfrm>
            <a:off x="0" y="229835"/>
            <a:ext cx="12192000" cy="6628165"/>
          </a:xfrm>
          <a:prstGeom prst="rect">
            <a:avLst/>
          </a:prstGeom>
        </p:spPr>
      </p:pic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4744AD34-5344-4EF4-9C44-3CB92462DBE6}"/>
              </a:ext>
            </a:extLst>
          </p:cNvPr>
          <p:cNvGrpSpPr/>
          <p:nvPr/>
        </p:nvGrpSpPr>
        <p:grpSpPr>
          <a:xfrm>
            <a:off x="-9728" y="-9331"/>
            <a:ext cx="12206538" cy="246834"/>
            <a:chOff x="0" y="0"/>
            <a:chExt cx="12206538" cy="246834"/>
          </a:xfrm>
        </p:grpSpPr>
        <p:sp>
          <p:nvSpPr>
            <p:cNvPr id="10" name="Rechteck 9">
              <a:extLst>
                <a:ext uri="{FF2B5EF4-FFF2-40B4-BE49-F238E27FC236}">
                  <a16:creationId xmlns:a16="http://schemas.microsoft.com/office/drawing/2014/main" id="{F92D94AF-97AD-40DE-9A4C-F817A0434BBD}"/>
                </a:ext>
              </a:extLst>
            </p:cNvPr>
            <p:cNvSpPr/>
            <p:nvPr/>
          </p:nvSpPr>
          <p:spPr>
            <a:xfrm>
              <a:off x="2441308" y="0"/>
              <a:ext cx="2441308" cy="246834"/>
            </a:xfrm>
            <a:prstGeom prst="rect">
              <a:avLst/>
            </a:prstGeom>
            <a:solidFill>
              <a:srgbClr val="0EAC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id="{AD51263D-1E24-451C-A55E-27E25C213081}"/>
                </a:ext>
              </a:extLst>
            </p:cNvPr>
            <p:cNvSpPr/>
            <p:nvPr/>
          </p:nvSpPr>
          <p:spPr>
            <a:xfrm>
              <a:off x="0" y="0"/>
              <a:ext cx="2441308" cy="246834"/>
            </a:xfrm>
            <a:prstGeom prst="rect">
              <a:avLst/>
            </a:prstGeom>
            <a:solidFill>
              <a:srgbClr val="2162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819F3F10-6587-4B27-8DC3-5C9500AD8289}"/>
                </a:ext>
              </a:extLst>
            </p:cNvPr>
            <p:cNvSpPr/>
            <p:nvPr/>
          </p:nvSpPr>
          <p:spPr>
            <a:xfrm>
              <a:off x="7323923" y="0"/>
              <a:ext cx="2441308" cy="246834"/>
            </a:xfrm>
            <a:prstGeom prst="rect">
              <a:avLst/>
            </a:prstGeom>
            <a:solidFill>
              <a:srgbClr val="93B9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" name="Rechteck 12">
              <a:extLst>
                <a:ext uri="{FF2B5EF4-FFF2-40B4-BE49-F238E27FC236}">
                  <a16:creationId xmlns:a16="http://schemas.microsoft.com/office/drawing/2014/main" id="{3DB73E35-D564-49EE-8678-2F0B3B42EC57}"/>
                </a:ext>
              </a:extLst>
            </p:cNvPr>
            <p:cNvSpPr/>
            <p:nvPr/>
          </p:nvSpPr>
          <p:spPr>
            <a:xfrm>
              <a:off x="4882615" y="0"/>
              <a:ext cx="2441308" cy="246834"/>
            </a:xfrm>
            <a:prstGeom prst="rect">
              <a:avLst/>
            </a:prstGeom>
            <a:solidFill>
              <a:srgbClr val="FAA9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4" name="Rechteck 13">
              <a:extLst>
                <a:ext uri="{FF2B5EF4-FFF2-40B4-BE49-F238E27FC236}">
                  <a16:creationId xmlns:a16="http://schemas.microsoft.com/office/drawing/2014/main" id="{9C20E4A8-21F3-459A-A937-B266346B65F4}"/>
                </a:ext>
              </a:extLst>
            </p:cNvPr>
            <p:cNvSpPr/>
            <p:nvPr/>
          </p:nvSpPr>
          <p:spPr>
            <a:xfrm>
              <a:off x="9765230" y="0"/>
              <a:ext cx="2441308" cy="246834"/>
            </a:xfrm>
            <a:prstGeom prst="rect">
              <a:avLst/>
            </a:prstGeom>
            <a:solidFill>
              <a:srgbClr val="008A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F8015B26-8BE7-4FE5-8ADE-A941ACD5181C}"/>
              </a:ext>
            </a:extLst>
          </p:cNvPr>
          <p:cNvGrpSpPr/>
          <p:nvPr userDrawn="1"/>
        </p:nvGrpSpPr>
        <p:grpSpPr>
          <a:xfrm>
            <a:off x="-9728" y="-9331"/>
            <a:ext cx="12206538" cy="246834"/>
            <a:chOff x="0" y="0"/>
            <a:chExt cx="12206538" cy="246834"/>
          </a:xfrm>
        </p:grpSpPr>
        <p:sp>
          <p:nvSpPr>
            <p:cNvPr id="17" name="Rechteck 16">
              <a:extLst>
                <a:ext uri="{FF2B5EF4-FFF2-40B4-BE49-F238E27FC236}">
                  <a16:creationId xmlns:a16="http://schemas.microsoft.com/office/drawing/2014/main" id="{B7E216F7-7BA9-4F73-AABD-8C2B63112CE6}"/>
                </a:ext>
              </a:extLst>
            </p:cNvPr>
            <p:cNvSpPr/>
            <p:nvPr/>
          </p:nvSpPr>
          <p:spPr>
            <a:xfrm>
              <a:off x="2441308" y="0"/>
              <a:ext cx="2441308" cy="246834"/>
            </a:xfrm>
            <a:prstGeom prst="rect">
              <a:avLst/>
            </a:prstGeom>
            <a:solidFill>
              <a:srgbClr val="0EAC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" name="Rechteck 21">
              <a:extLst>
                <a:ext uri="{FF2B5EF4-FFF2-40B4-BE49-F238E27FC236}">
                  <a16:creationId xmlns:a16="http://schemas.microsoft.com/office/drawing/2014/main" id="{80D8A4D8-4E15-48F4-B841-5189DA422233}"/>
                </a:ext>
              </a:extLst>
            </p:cNvPr>
            <p:cNvSpPr/>
            <p:nvPr/>
          </p:nvSpPr>
          <p:spPr>
            <a:xfrm>
              <a:off x="0" y="0"/>
              <a:ext cx="2441308" cy="246834"/>
            </a:xfrm>
            <a:prstGeom prst="rect">
              <a:avLst/>
            </a:prstGeom>
            <a:solidFill>
              <a:srgbClr val="2162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3" name="Rechteck 22">
              <a:extLst>
                <a:ext uri="{FF2B5EF4-FFF2-40B4-BE49-F238E27FC236}">
                  <a16:creationId xmlns:a16="http://schemas.microsoft.com/office/drawing/2014/main" id="{9B1340F5-E4D3-45FB-8DE9-A56FBA9385CC}"/>
                </a:ext>
              </a:extLst>
            </p:cNvPr>
            <p:cNvSpPr/>
            <p:nvPr/>
          </p:nvSpPr>
          <p:spPr>
            <a:xfrm>
              <a:off x="7323923" y="0"/>
              <a:ext cx="2441308" cy="246834"/>
            </a:xfrm>
            <a:prstGeom prst="rect">
              <a:avLst/>
            </a:prstGeom>
            <a:solidFill>
              <a:srgbClr val="93B9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" name="Rechteck 23">
              <a:extLst>
                <a:ext uri="{FF2B5EF4-FFF2-40B4-BE49-F238E27FC236}">
                  <a16:creationId xmlns:a16="http://schemas.microsoft.com/office/drawing/2014/main" id="{EA774DB0-9A03-4FBE-BE1F-009EE7B023BA}"/>
                </a:ext>
              </a:extLst>
            </p:cNvPr>
            <p:cNvSpPr/>
            <p:nvPr/>
          </p:nvSpPr>
          <p:spPr>
            <a:xfrm>
              <a:off x="4882615" y="0"/>
              <a:ext cx="2441308" cy="246834"/>
            </a:xfrm>
            <a:prstGeom prst="rect">
              <a:avLst/>
            </a:prstGeom>
            <a:solidFill>
              <a:srgbClr val="FAA9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8" name="Rechteck 27">
              <a:extLst>
                <a:ext uri="{FF2B5EF4-FFF2-40B4-BE49-F238E27FC236}">
                  <a16:creationId xmlns:a16="http://schemas.microsoft.com/office/drawing/2014/main" id="{C69A1899-BF18-497B-A588-670A78804966}"/>
                </a:ext>
              </a:extLst>
            </p:cNvPr>
            <p:cNvSpPr/>
            <p:nvPr/>
          </p:nvSpPr>
          <p:spPr>
            <a:xfrm>
              <a:off x="9765230" y="0"/>
              <a:ext cx="2441308" cy="246834"/>
            </a:xfrm>
            <a:prstGeom prst="rect">
              <a:avLst/>
            </a:prstGeom>
            <a:solidFill>
              <a:srgbClr val="008A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-1" y="4986338"/>
            <a:ext cx="3669175" cy="733425"/>
          </a:xfrm>
          <a:prstGeom prst="rect">
            <a:avLst/>
          </a:prstGeom>
          <a:solidFill>
            <a:srgbClr val="005081"/>
          </a:solidFill>
        </p:spPr>
        <p:txBody>
          <a:bodyPr lIns="180000" tIns="72000" rIns="180000" bIns="72000" anchor="b" anchorCtr="0">
            <a:normAutofit/>
          </a:bodyPr>
          <a:lstStyle>
            <a:lvl1pPr marL="0" indent="0" algn="l">
              <a:buNone/>
              <a:defRPr sz="4400" b="0" baseline="0">
                <a:solidFill>
                  <a:schemeClr val="bg1"/>
                </a:solidFill>
                <a:latin typeface="Exo 2 Medium"/>
              </a:defRPr>
            </a:lvl1pPr>
          </a:lstStyle>
          <a:p>
            <a:pPr lvl="0"/>
            <a:r>
              <a:rPr lang="de-DE" dirty="0"/>
              <a:t>Zwischentitel</a:t>
            </a:r>
            <a:endParaRPr lang="de-AT" dirty="0"/>
          </a:p>
        </p:txBody>
      </p:sp>
      <p:pic>
        <p:nvPicPr>
          <p:cNvPr id="20" name="Bildplatzhalter 6">
            <a:extLst>
              <a:ext uri="{FF2B5EF4-FFF2-40B4-BE49-F238E27FC236}">
                <a16:creationId xmlns:a16="http://schemas.microsoft.com/office/drawing/2014/main" id="{A6116883-A5C7-4786-BB53-0E1E38C0C2B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5455" y="443290"/>
            <a:ext cx="2303032" cy="103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1163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+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84ADAB1E-562C-4A0C-BE6F-79046C0C74F7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0D9AEC87-8B0F-404D-9514-BEA9DA87A0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9221"/>
            <a:ext cx="10515600" cy="453874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="1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200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80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None/>
              <a:defRPr sz="160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None/>
              <a:defRPr sz="160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-9525" y="557213"/>
            <a:ext cx="2212975" cy="642937"/>
          </a:xfrm>
          <a:prstGeom prst="rect">
            <a:avLst/>
          </a:prstGeom>
          <a:solidFill>
            <a:srgbClr val="005081"/>
          </a:solidFill>
        </p:spPr>
        <p:txBody>
          <a:bodyPr lIns="180000" tIns="72000" rIns="180000" bIns="72000" anchor="b" anchorCtr="0">
            <a:normAutofit/>
          </a:bodyPr>
          <a:lstStyle>
            <a:lvl1pPr marL="0" indent="0">
              <a:buNone/>
              <a:defRPr sz="3600" b="0">
                <a:solidFill>
                  <a:schemeClr val="bg1"/>
                </a:solidFill>
                <a:latin typeface="Exo 2 Medium"/>
              </a:defRPr>
            </a:lvl1pPr>
          </a:lstStyle>
          <a:p>
            <a:pPr lvl="0"/>
            <a:r>
              <a:rPr lang="en-US" dirty="0"/>
              <a:t>Headline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01642082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artfolie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17">
            <a:extLst>
              <a:ext uri="{FF2B5EF4-FFF2-40B4-BE49-F238E27FC236}">
                <a16:creationId xmlns:a16="http://schemas.microsoft.com/office/drawing/2014/main" id="{6EE49B4B-39F9-454C-892E-427C0AD451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33892"/>
            <a:ext cx="12192000" cy="6624108"/>
          </a:xfrm>
          <a:prstGeom prst="rect">
            <a:avLst/>
          </a:prstGeom>
        </p:spPr>
      </p:pic>
      <p:sp>
        <p:nvSpPr>
          <p:cNvPr id="27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-11372" y="238125"/>
            <a:ext cx="12201525" cy="6619875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de-AT" dirty="0"/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4744AD34-5344-4EF4-9C44-3CB92462DBE6}"/>
              </a:ext>
            </a:extLst>
          </p:cNvPr>
          <p:cNvGrpSpPr/>
          <p:nvPr/>
        </p:nvGrpSpPr>
        <p:grpSpPr>
          <a:xfrm>
            <a:off x="-9728" y="-9331"/>
            <a:ext cx="12206538" cy="246834"/>
            <a:chOff x="0" y="0"/>
            <a:chExt cx="12206538" cy="246834"/>
          </a:xfrm>
        </p:grpSpPr>
        <p:sp>
          <p:nvSpPr>
            <p:cNvPr id="10" name="Rechteck 9">
              <a:extLst>
                <a:ext uri="{FF2B5EF4-FFF2-40B4-BE49-F238E27FC236}">
                  <a16:creationId xmlns:a16="http://schemas.microsoft.com/office/drawing/2014/main" id="{F92D94AF-97AD-40DE-9A4C-F817A0434BBD}"/>
                </a:ext>
              </a:extLst>
            </p:cNvPr>
            <p:cNvSpPr/>
            <p:nvPr/>
          </p:nvSpPr>
          <p:spPr>
            <a:xfrm>
              <a:off x="2441308" y="0"/>
              <a:ext cx="2441308" cy="246834"/>
            </a:xfrm>
            <a:prstGeom prst="rect">
              <a:avLst/>
            </a:prstGeom>
            <a:solidFill>
              <a:srgbClr val="0EAC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id="{AD51263D-1E24-451C-A55E-27E25C213081}"/>
                </a:ext>
              </a:extLst>
            </p:cNvPr>
            <p:cNvSpPr/>
            <p:nvPr/>
          </p:nvSpPr>
          <p:spPr>
            <a:xfrm>
              <a:off x="0" y="0"/>
              <a:ext cx="2441308" cy="246834"/>
            </a:xfrm>
            <a:prstGeom prst="rect">
              <a:avLst/>
            </a:prstGeom>
            <a:solidFill>
              <a:srgbClr val="2162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819F3F10-6587-4B27-8DC3-5C9500AD8289}"/>
                </a:ext>
              </a:extLst>
            </p:cNvPr>
            <p:cNvSpPr/>
            <p:nvPr/>
          </p:nvSpPr>
          <p:spPr>
            <a:xfrm>
              <a:off x="7323923" y="0"/>
              <a:ext cx="2441308" cy="246834"/>
            </a:xfrm>
            <a:prstGeom prst="rect">
              <a:avLst/>
            </a:prstGeom>
            <a:solidFill>
              <a:srgbClr val="93B9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" name="Rechteck 12">
              <a:extLst>
                <a:ext uri="{FF2B5EF4-FFF2-40B4-BE49-F238E27FC236}">
                  <a16:creationId xmlns:a16="http://schemas.microsoft.com/office/drawing/2014/main" id="{3DB73E35-D564-49EE-8678-2F0B3B42EC57}"/>
                </a:ext>
              </a:extLst>
            </p:cNvPr>
            <p:cNvSpPr/>
            <p:nvPr/>
          </p:nvSpPr>
          <p:spPr>
            <a:xfrm>
              <a:off x="4882615" y="0"/>
              <a:ext cx="2441308" cy="246834"/>
            </a:xfrm>
            <a:prstGeom prst="rect">
              <a:avLst/>
            </a:prstGeom>
            <a:solidFill>
              <a:srgbClr val="FAA9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4" name="Rechteck 13">
              <a:extLst>
                <a:ext uri="{FF2B5EF4-FFF2-40B4-BE49-F238E27FC236}">
                  <a16:creationId xmlns:a16="http://schemas.microsoft.com/office/drawing/2014/main" id="{9C20E4A8-21F3-459A-A937-B266346B65F4}"/>
                </a:ext>
              </a:extLst>
            </p:cNvPr>
            <p:cNvSpPr/>
            <p:nvPr/>
          </p:nvSpPr>
          <p:spPr>
            <a:xfrm>
              <a:off x="9765230" y="0"/>
              <a:ext cx="2441308" cy="246834"/>
            </a:xfrm>
            <a:prstGeom prst="rect">
              <a:avLst/>
            </a:prstGeom>
            <a:solidFill>
              <a:srgbClr val="008A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F8015B26-8BE7-4FE5-8ADE-A941ACD5181C}"/>
              </a:ext>
            </a:extLst>
          </p:cNvPr>
          <p:cNvGrpSpPr/>
          <p:nvPr userDrawn="1"/>
        </p:nvGrpSpPr>
        <p:grpSpPr>
          <a:xfrm>
            <a:off x="-9728" y="-9331"/>
            <a:ext cx="12206538" cy="246834"/>
            <a:chOff x="0" y="0"/>
            <a:chExt cx="12206538" cy="246834"/>
          </a:xfrm>
        </p:grpSpPr>
        <p:sp>
          <p:nvSpPr>
            <p:cNvPr id="17" name="Rechteck 16">
              <a:extLst>
                <a:ext uri="{FF2B5EF4-FFF2-40B4-BE49-F238E27FC236}">
                  <a16:creationId xmlns:a16="http://schemas.microsoft.com/office/drawing/2014/main" id="{B7E216F7-7BA9-4F73-AABD-8C2B63112CE6}"/>
                </a:ext>
              </a:extLst>
            </p:cNvPr>
            <p:cNvSpPr/>
            <p:nvPr/>
          </p:nvSpPr>
          <p:spPr>
            <a:xfrm>
              <a:off x="2441308" y="0"/>
              <a:ext cx="2441308" cy="246834"/>
            </a:xfrm>
            <a:prstGeom prst="rect">
              <a:avLst/>
            </a:prstGeom>
            <a:solidFill>
              <a:srgbClr val="0EAC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" name="Rechteck 21">
              <a:extLst>
                <a:ext uri="{FF2B5EF4-FFF2-40B4-BE49-F238E27FC236}">
                  <a16:creationId xmlns:a16="http://schemas.microsoft.com/office/drawing/2014/main" id="{80D8A4D8-4E15-48F4-B841-5189DA422233}"/>
                </a:ext>
              </a:extLst>
            </p:cNvPr>
            <p:cNvSpPr/>
            <p:nvPr/>
          </p:nvSpPr>
          <p:spPr>
            <a:xfrm>
              <a:off x="0" y="0"/>
              <a:ext cx="2441308" cy="246834"/>
            </a:xfrm>
            <a:prstGeom prst="rect">
              <a:avLst/>
            </a:prstGeom>
            <a:solidFill>
              <a:srgbClr val="2162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3" name="Rechteck 22">
              <a:extLst>
                <a:ext uri="{FF2B5EF4-FFF2-40B4-BE49-F238E27FC236}">
                  <a16:creationId xmlns:a16="http://schemas.microsoft.com/office/drawing/2014/main" id="{9B1340F5-E4D3-45FB-8DE9-A56FBA9385CC}"/>
                </a:ext>
              </a:extLst>
            </p:cNvPr>
            <p:cNvSpPr/>
            <p:nvPr/>
          </p:nvSpPr>
          <p:spPr>
            <a:xfrm>
              <a:off x="7323923" y="0"/>
              <a:ext cx="2441308" cy="246834"/>
            </a:xfrm>
            <a:prstGeom prst="rect">
              <a:avLst/>
            </a:prstGeom>
            <a:solidFill>
              <a:srgbClr val="93B9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" name="Rechteck 23">
              <a:extLst>
                <a:ext uri="{FF2B5EF4-FFF2-40B4-BE49-F238E27FC236}">
                  <a16:creationId xmlns:a16="http://schemas.microsoft.com/office/drawing/2014/main" id="{EA774DB0-9A03-4FBE-BE1F-009EE7B023BA}"/>
                </a:ext>
              </a:extLst>
            </p:cNvPr>
            <p:cNvSpPr/>
            <p:nvPr/>
          </p:nvSpPr>
          <p:spPr>
            <a:xfrm>
              <a:off x="4882615" y="0"/>
              <a:ext cx="2441308" cy="246834"/>
            </a:xfrm>
            <a:prstGeom prst="rect">
              <a:avLst/>
            </a:prstGeom>
            <a:solidFill>
              <a:srgbClr val="FAA9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8" name="Rechteck 27">
              <a:extLst>
                <a:ext uri="{FF2B5EF4-FFF2-40B4-BE49-F238E27FC236}">
                  <a16:creationId xmlns:a16="http://schemas.microsoft.com/office/drawing/2014/main" id="{C69A1899-BF18-497B-A588-670A78804966}"/>
                </a:ext>
              </a:extLst>
            </p:cNvPr>
            <p:cNvSpPr/>
            <p:nvPr/>
          </p:nvSpPr>
          <p:spPr>
            <a:xfrm>
              <a:off x="9765230" y="0"/>
              <a:ext cx="2441308" cy="246834"/>
            </a:xfrm>
            <a:prstGeom prst="rect">
              <a:avLst/>
            </a:prstGeom>
            <a:solidFill>
              <a:srgbClr val="008A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-3" y="4986338"/>
            <a:ext cx="1469987" cy="733425"/>
          </a:xfrm>
          <a:prstGeom prst="rect">
            <a:avLst/>
          </a:prstGeom>
          <a:solidFill>
            <a:srgbClr val="005081"/>
          </a:solidFill>
        </p:spPr>
        <p:txBody>
          <a:bodyPr lIns="180000" tIns="72000" rIns="180000" bIns="72000" anchor="b" anchorCtr="0">
            <a:normAutofit/>
          </a:bodyPr>
          <a:lstStyle>
            <a:lvl1pPr marL="0" indent="0" algn="l">
              <a:buNone/>
              <a:defRPr sz="4400" b="0" baseline="0">
                <a:solidFill>
                  <a:schemeClr val="bg1"/>
                </a:solidFill>
                <a:latin typeface="Exo 2 Medium"/>
              </a:defRPr>
            </a:lvl1pPr>
          </a:lstStyle>
          <a:p>
            <a:pPr lvl="0"/>
            <a:r>
              <a:rPr lang="de-DE" dirty="0"/>
              <a:t>Titel</a:t>
            </a:r>
            <a:endParaRPr lang="de-AT" dirty="0"/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-3" y="5784947"/>
            <a:ext cx="3090443" cy="576263"/>
          </a:xfrm>
          <a:prstGeom prst="rect">
            <a:avLst/>
          </a:prstGeom>
          <a:solidFill>
            <a:srgbClr val="0EACD5"/>
          </a:solidFill>
        </p:spPr>
        <p:txBody>
          <a:bodyPr lIns="180000" tIns="72000" rIns="180000" bIns="72000" anchor="b" anchorCtr="0">
            <a:normAutofit/>
          </a:bodyPr>
          <a:lstStyle>
            <a:lvl1pPr marL="0" indent="0" algn="l">
              <a:buNone/>
              <a:defRPr sz="2800" b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&amp; Infos</a:t>
            </a:r>
            <a:endParaRPr lang="de-AT" dirty="0"/>
          </a:p>
        </p:txBody>
      </p:sp>
      <p:pic>
        <p:nvPicPr>
          <p:cNvPr id="19" name="Bildplatzhalter 6">
            <a:extLst>
              <a:ext uri="{FF2B5EF4-FFF2-40B4-BE49-F238E27FC236}">
                <a16:creationId xmlns:a16="http://schemas.microsoft.com/office/drawing/2014/main" id="{9C080C04-3B56-4042-9C54-8EA2F834942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5455" y="443290"/>
            <a:ext cx="2303032" cy="103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5391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artfolie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17">
            <a:extLst>
              <a:ext uri="{FF2B5EF4-FFF2-40B4-BE49-F238E27FC236}">
                <a16:creationId xmlns:a16="http://schemas.microsoft.com/office/drawing/2014/main" id="{6EE49B4B-39F9-454C-892E-427C0AD451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33892"/>
            <a:ext cx="12192000" cy="6624108"/>
          </a:xfrm>
          <a:prstGeom prst="rect">
            <a:avLst/>
          </a:prstGeom>
        </p:spPr>
      </p:pic>
      <p:sp>
        <p:nvSpPr>
          <p:cNvPr id="27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238125"/>
            <a:ext cx="12201525" cy="6619875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de-AT" dirty="0"/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4744AD34-5344-4EF4-9C44-3CB92462DBE6}"/>
              </a:ext>
            </a:extLst>
          </p:cNvPr>
          <p:cNvGrpSpPr/>
          <p:nvPr/>
        </p:nvGrpSpPr>
        <p:grpSpPr>
          <a:xfrm>
            <a:off x="-9728" y="-9331"/>
            <a:ext cx="12206538" cy="246834"/>
            <a:chOff x="0" y="0"/>
            <a:chExt cx="12206538" cy="246834"/>
          </a:xfrm>
        </p:grpSpPr>
        <p:sp>
          <p:nvSpPr>
            <p:cNvPr id="10" name="Rechteck 9">
              <a:extLst>
                <a:ext uri="{FF2B5EF4-FFF2-40B4-BE49-F238E27FC236}">
                  <a16:creationId xmlns:a16="http://schemas.microsoft.com/office/drawing/2014/main" id="{F92D94AF-97AD-40DE-9A4C-F817A0434BBD}"/>
                </a:ext>
              </a:extLst>
            </p:cNvPr>
            <p:cNvSpPr/>
            <p:nvPr/>
          </p:nvSpPr>
          <p:spPr>
            <a:xfrm>
              <a:off x="2441308" y="0"/>
              <a:ext cx="2441308" cy="246834"/>
            </a:xfrm>
            <a:prstGeom prst="rect">
              <a:avLst/>
            </a:prstGeom>
            <a:solidFill>
              <a:srgbClr val="0EAC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id="{AD51263D-1E24-451C-A55E-27E25C213081}"/>
                </a:ext>
              </a:extLst>
            </p:cNvPr>
            <p:cNvSpPr/>
            <p:nvPr/>
          </p:nvSpPr>
          <p:spPr>
            <a:xfrm>
              <a:off x="0" y="0"/>
              <a:ext cx="2441308" cy="246834"/>
            </a:xfrm>
            <a:prstGeom prst="rect">
              <a:avLst/>
            </a:prstGeom>
            <a:solidFill>
              <a:srgbClr val="2162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819F3F10-6587-4B27-8DC3-5C9500AD8289}"/>
                </a:ext>
              </a:extLst>
            </p:cNvPr>
            <p:cNvSpPr/>
            <p:nvPr/>
          </p:nvSpPr>
          <p:spPr>
            <a:xfrm>
              <a:off x="7323923" y="0"/>
              <a:ext cx="2441308" cy="246834"/>
            </a:xfrm>
            <a:prstGeom prst="rect">
              <a:avLst/>
            </a:prstGeom>
            <a:solidFill>
              <a:srgbClr val="93B9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" name="Rechteck 12">
              <a:extLst>
                <a:ext uri="{FF2B5EF4-FFF2-40B4-BE49-F238E27FC236}">
                  <a16:creationId xmlns:a16="http://schemas.microsoft.com/office/drawing/2014/main" id="{3DB73E35-D564-49EE-8678-2F0B3B42EC57}"/>
                </a:ext>
              </a:extLst>
            </p:cNvPr>
            <p:cNvSpPr/>
            <p:nvPr/>
          </p:nvSpPr>
          <p:spPr>
            <a:xfrm>
              <a:off x="4882615" y="0"/>
              <a:ext cx="2441308" cy="246834"/>
            </a:xfrm>
            <a:prstGeom prst="rect">
              <a:avLst/>
            </a:prstGeom>
            <a:solidFill>
              <a:srgbClr val="FAA9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4" name="Rechteck 13">
              <a:extLst>
                <a:ext uri="{FF2B5EF4-FFF2-40B4-BE49-F238E27FC236}">
                  <a16:creationId xmlns:a16="http://schemas.microsoft.com/office/drawing/2014/main" id="{9C20E4A8-21F3-459A-A937-B266346B65F4}"/>
                </a:ext>
              </a:extLst>
            </p:cNvPr>
            <p:cNvSpPr/>
            <p:nvPr/>
          </p:nvSpPr>
          <p:spPr>
            <a:xfrm>
              <a:off x="9765230" y="0"/>
              <a:ext cx="2441308" cy="246834"/>
            </a:xfrm>
            <a:prstGeom prst="rect">
              <a:avLst/>
            </a:prstGeom>
            <a:solidFill>
              <a:srgbClr val="008A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F8015B26-8BE7-4FE5-8ADE-A941ACD5181C}"/>
              </a:ext>
            </a:extLst>
          </p:cNvPr>
          <p:cNvGrpSpPr/>
          <p:nvPr userDrawn="1"/>
        </p:nvGrpSpPr>
        <p:grpSpPr>
          <a:xfrm>
            <a:off x="-9728" y="-9331"/>
            <a:ext cx="12206538" cy="246834"/>
            <a:chOff x="0" y="0"/>
            <a:chExt cx="12206538" cy="246834"/>
          </a:xfrm>
        </p:grpSpPr>
        <p:sp>
          <p:nvSpPr>
            <p:cNvPr id="17" name="Rechteck 16">
              <a:extLst>
                <a:ext uri="{FF2B5EF4-FFF2-40B4-BE49-F238E27FC236}">
                  <a16:creationId xmlns:a16="http://schemas.microsoft.com/office/drawing/2014/main" id="{B7E216F7-7BA9-4F73-AABD-8C2B63112CE6}"/>
                </a:ext>
              </a:extLst>
            </p:cNvPr>
            <p:cNvSpPr/>
            <p:nvPr/>
          </p:nvSpPr>
          <p:spPr>
            <a:xfrm>
              <a:off x="2441308" y="0"/>
              <a:ext cx="2441308" cy="246834"/>
            </a:xfrm>
            <a:prstGeom prst="rect">
              <a:avLst/>
            </a:prstGeom>
            <a:solidFill>
              <a:srgbClr val="0EAC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" name="Rechteck 21">
              <a:extLst>
                <a:ext uri="{FF2B5EF4-FFF2-40B4-BE49-F238E27FC236}">
                  <a16:creationId xmlns:a16="http://schemas.microsoft.com/office/drawing/2014/main" id="{80D8A4D8-4E15-48F4-B841-5189DA422233}"/>
                </a:ext>
              </a:extLst>
            </p:cNvPr>
            <p:cNvSpPr/>
            <p:nvPr/>
          </p:nvSpPr>
          <p:spPr>
            <a:xfrm>
              <a:off x="0" y="0"/>
              <a:ext cx="2441308" cy="246834"/>
            </a:xfrm>
            <a:prstGeom prst="rect">
              <a:avLst/>
            </a:prstGeom>
            <a:solidFill>
              <a:srgbClr val="2162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3" name="Rechteck 22">
              <a:extLst>
                <a:ext uri="{FF2B5EF4-FFF2-40B4-BE49-F238E27FC236}">
                  <a16:creationId xmlns:a16="http://schemas.microsoft.com/office/drawing/2014/main" id="{9B1340F5-E4D3-45FB-8DE9-A56FBA9385CC}"/>
                </a:ext>
              </a:extLst>
            </p:cNvPr>
            <p:cNvSpPr/>
            <p:nvPr/>
          </p:nvSpPr>
          <p:spPr>
            <a:xfrm>
              <a:off x="7323923" y="0"/>
              <a:ext cx="2441308" cy="246834"/>
            </a:xfrm>
            <a:prstGeom prst="rect">
              <a:avLst/>
            </a:prstGeom>
            <a:solidFill>
              <a:srgbClr val="93B9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" name="Rechteck 23">
              <a:extLst>
                <a:ext uri="{FF2B5EF4-FFF2-40B4-BE49-F238E27FC236}">
                  <a16:creationId xmlns:a16="http://schemas.microsoft.com/office/drawing/2014/main" id="{EA774DB0-9A03-4FBE-BE1F-009EE7B023BA}"/>
                </a:ext>
              </a:extLst>
            </p:cNvPr>
            <p:cNvSpPr/>
            <p:nvPr/>
          </p:nvSpPr>
          <p:spPr>
            <a:xfrm>
              <a:off x="4882615" y="0"/>
              <a:ext cx="2441308" cy="246834"/>
            </a:xfrm>
            <a:prstGeom prst="rect">
              <a:avLst/>
            </a:prstGeom>
            <a:solidFill>
              <a:srgbClr val="FAA9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8" name="Rechteck 27">
              <a:extLst>
                <a:ext uri="{FF2B5EF4-FFF2-40B4-BE49-F238E27FC236}">
                  <a16:creationId xmlns:a16="http://schemas.microsoft.com/office/drawing/2014/main" id="{C69A1899-BF18-497B-A588-670A78804966}"/>
                </a:ext>
              </a:extLst>
            </p:cNvPr>
            <p:cNvSpPr/>
            <p:nvPr/>
          </p:nvSpPr>
          <p:spPr>
            <a:xfrm>
              <a:off x="9765230" y="0"/>
              <a:ext cx="2441308" cy="246834"/>
            </a:xfrm>
            <a:prstGeom prst="rect">
              <a:avLst/>
            </a:prstGeom>
            <a:solidFill>
              <a:srgbClr val="008A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10717954" y="4986338"/>
            <a:ext cx="1497000" cy="733425"/>
          </a:xfrm>
          <a:prstGeom prst="rect">
            <a:avLst/>
          </a:prstGeom>
          <a:solidFill>
            <a:srgbClr val="005081"/>
          </a:solidFill>
        </p:spPr>
        <p:txBody>
          <a:bodyPr lIns="180000" tIns="72000" rIns="180000" bIns="72000" anchor="b" anchorCtr="0">
            <a:normAutofit/>
          </a:bodyPr>
          <a:lstStyle>
            <a:lvl1pPr marL="0" indent="0" algn="r">
              <a:buNone/>
              <a:defRPr sz="4400" b="0" baseline="0">
                <a:solidFill>
                  <a:schemeClr val="bg1"/>
                </a:solidFill>
                <a:latin typeface="Exo 2 Medium"/>
              </a:defRPr>
            </a:lvl1pPr>
          </a:lstStyle>
          <a:p>
            <a:pPr lvl="0"/>
            <a:r>
              <a:rPr lang="de-DE" dirty="0"/>
              <a:t>Titel</a:t>
            </a:r>
            <a:endParaRPr lang="de-AT" dirty="0"/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9143797" y="5784947"/>
            <a:ext cx="3071157" cy="576263"/>
          </a:xfrm>
          <a:prstGeom prst="rect">
            <a:avLst/>
          </a:prstGeom>
          <a:solidFill>
            <a:srgbClr val="0EACD5"/>
          </a:solidFill>
        </p:spPr>
        <p:txBody>
          <a:bodyPr lIns="180000" tIns="72000" rIns="180000" bIns="72000" anchor="b" anchorCtr="0">
            <a:normAutofit/>
          </a:bodyPr>
          <a:lstStyle>
            <a:lvl1pPr marL="0" indent="0" algn="r">
              <a:buNone/>
              <a:defRPr sz="2800" b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&amp; Infos</a:t>
            </a:r>
            <a:endParaRPr lang="de-AT" dirty="0"/>
          </a:p>
        </p:txBody>
      </p:sp>
      <p:pic>
        <p:nvPicPr>
          <p:cNvPr id="19" name="Bildplatzhalter 6">
            <a:extLst>
              <a:ext uri="{FF2B5EF4-FFF2-40B4-BE49-F238E27FC236}">
                <a16:creationId xmlns:a16="http://schemas.microsoft.com/office/drawing/2014/main" id="{258113DF-7368-494B-AC0A-3451C48724B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5455" y="443290"/>
            <a:ext cx="2303032" cy="103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2721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tartfolie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-9728" y="238125"/>
            <a:ext cx="12201525" cy="6619875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de-AT" dirty="0"/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4744AD34-5344-4EF4-9C44-3CB92462DBE6}"/>
              </a:ext>
            </a:extLst>
          </p:cNvPr>
          <p:cNvGrpSpPr/>
          <p:nvPr/>
        </p:nvGrpSpPr>
        <p:grpSpPr>
          <a:xfrm>
            <a:off x="-9728" y="-9331"/>
            <a:ext cx="12206538" cy="246834"/>
            <a:chOff x="0" y="0"/>
            <a:chExt cx="12206538" cy="246834"/>
          </a:xfrm>
        </p:grpSpPr>
        <p:sp>
          <p:nvSpPr>
            <p:cNvPr id="10" name="Rechteck 9">
              <a:extLst>
                <a:ext uri="{FF2B5EF4-FFF2-40B4-BE49-F238E27FC236}">
                  <a16:creationId xmlns:a16="http://schemas.microsoft.com/office/drawing/2014/main" id="{F92D94AF-97AD-40DE-9A4C-F817A0434BBD}"/>
                </a:ext>
              </a:extLst>
            </p:cNvPr>
            <p:cNvSpPr/>
            <p:nvPr/>
          </p:nvSpPr>
          <p:spPr>
            <a:xfrm>
              <a:off x="2441308" y="0"/>
              <a:ext cx="2441308" cy="246834"/>
            </a:xfrm>
            <a:prstGeom prst="rect">
              <a:avLst/>
            </a:prstGeom>
            <a:solidFill>
              <a:srgbClr val="0EAC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id="{AD51263D-1E24-451C-A55E-27E25C213081}"/>
                </a:ext>
              </a:extLst>
            </p:cNvPr>
            <p:cNvSpPr/>
            <p:nvPr/>
          </p:nvSpPr>
          <p:spPr>
            <a:xfrm>
              <a:off x="0" y="0"/>
              <a:ext cx="2441308" cy="246834"/>
            </a:xfrm>
            <a:prstGeom prst="rect">
              <a:avLst/>
            </a:prstGeom>
            <a:solidFill>
              <a:srgbClr val="2162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819F3F10-6587-4B27-8DC3-5C9500AD8289}"/>
                </a:ext>
              </a:extLst>
            </p:cNvPr>
            <p:cNvSpPr/>
            <p:nvPr/>
          </p:nvSpPr>
          <p:spPr>
            <a:xfrm>
              <a:off x="7323923" y="0"/>
              <a:ext cx="2441308" cy="246834"/>
            </a:xfrm>
            <a:prstGeom prst="rect">
              <a:avLst/>
            </a:prstGeom>
            <a:solidFill>
              <a:srgbClr val="93B9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" name="Rechteck 12">
              <a:extLst>
                <a:ext uri="{FF2B5EF4-FFF2-40B4-BE49-F238E27FC236}">
                  <a16:creationId xmlns:a16="http://schemas.microsoft.com/office/drawing/2014/main" id="{3DB73E35-D564-49EE-8678-2F0B3B42EC57}"/>
                </a:ext>
              </a:extLst>
            </p:cNvPr>
            <p:cNvSpPr/>
            <p:nvPr/>
          </p:nvSpPr>
          <p:spPr>
            <a:xfrm>
              <a:off x="4882615" y="0"/>
              <a:ext cx="2441308" cy="246834"/>
            </a:xfrm>
            <a:prstGeom prst="rect">
              <a:avLst/>
            </a:prstGeom>
            <a:solidFill>
              <a:srgbClr val="FAA9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4" name="Rechteck 13">
              <a:extLst>
                <a:ext uri="{FF2B5EF4-FFF2-40B4-BE49-F238E27FC236}">
                  <a16:creationId xmlns:a16="http://schemas.microsoft.com/office/drawing/2014/main" id="{9C20E4A8-21F3-459A-A937-B266346B65F4}"/>
                </a:ext>
              </a:extLst>
            </p:cNvPr>
            <p:cNvSpPr/>
            <p:nvPr/>
          </p:nvSpPr>
          <p:spPr>
            <a:xfrm>
              <a:off x="9765230" y="0"/>
              <a:ext cx="2441308" cy="246834"/>
            </a:xfrm>
            <a:prstGeom prst="rect">
              <a:avLst/>
            </a:prstGeom>
            <a:solidFill>
              <a:srgbClr val="008A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F8015B26-8BE7-4FE5-8ADE-A941ACD5181C}"/>
              </a:ext>
            </a:extLst>
          </p:cNvPr>
          <p:cNvGrpSpPr/>
          <p:nvPr userDrawn="1"/>
        </p:nvGrpSpPr>
        <p:grpSpPr>
          <a:xfrm>
            <a:off x="-9728" y="-9331"/>
            <a:ext cx="12206538" cy="246834"/>
            <a:chOff x="0" y="0"/>
            <a:chExt cx="12206538" cy="246834"/>
          </a:xfrm>
        </p:grpSpPr>
        <p:sp>
          <p:nvSpPr>
            <p:cNvPr id="17" name="Rechteck 16">
              <a:extLst>
                <a:ext uri="{FF2B5EF4-FFF2-40B4-BE49-F238E27FC236}">
                  <a16:creationId xmlns:a16="http://schemas.microsoft.com/office/drawing/2014/main" id="{B7E216F7-7BA9-4F73-AABD-8C2B63112CE6}"/>
                </a:ext>
              </a:extLst>
            </p:cNvPr>
            <p:cNvSpPr/>
            <p:nvPr/>
          </p:nvSpPr>
          <p:spPr>
            <a:xfrm>
              <a:off x="2441308" y="0"/>
              <a:ext cx="2441308" cy="246834"/>
            </a:xfrm>
            <a:prstGeom prst="rect">
              <a:avLst/>
            </a:prstGeom>
            <a:solidFill>
              <a:srgbClr val="0EAC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" name="Rechteck 21">
              <a:extLst>
                <a:ext uri="{FF2B5EF4-FFF2-40B4-BE49-F238E27FC236}">
                  <a16:creationId xmlns:a16="http://schemas.microsoft.com/office/drawing/2014/main" id="{80D8A4D8-4E15-48F4-B841-5189DA422233}"/>
                </a:ext>
              </a:extLst>
            </p:cNvPr>
            <p:cNvSpPr/>
            <p:nvPr/>
          </p:nvSpPr>
          <p:spPr>
            <a:xfrm>
              <a:off x="0" y="0"/>
              <a:ext cx="2441308" cy="246834"/>
            </a:xfrm>
            <a:prstGeom prst="rect">
              <a:avLst/>
            </a:prstGeom>
            <a:solidFill>
              <a:srgbClr val="2162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3" name="Rechteck 22">
              <a:extLst>
                <a:ext uri="{FF2B5EF4-FFF2-40B4-BE49-F238E27FC236}">
                  <a16:creationId xmlns:a16="http://schemas.microsoft.com/office/drawing/2014/main" id="{9B1340F5-E4D3-45FB-8DE9-A56FBA9385CC}"/>
                </a:ext>
              </a:extLst>
            </p:cNvPr>
            <p:cNvSpPr/>
            <p:nvPr/>
          </p:nvSpPr>
          <p:spPr>
            <a:xfrm>
              <a:off x="7323923" y="0"/>
              <a:ext cx="2441308" cy="246834"/>
            </a:xfrm>
            <a:prstGeom prst="rect">
              <a:avLst/>
            </a:prstGeom>
            <a:solidFill>
              <a:srgbClr val="93B9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" name="Rechteck 23">
              <a:extLst>
                <a:ext uri="{FF2B5EF4-FFF2-40B4-BE49-F238E27FC236}">
                  <a16:creationId xmlns:a16="http://schemas.microsoft.com/office/drawing/2014/main" id="{EA774DB0-9A03-4FBE-BE1F-009EE7B023BA}"/>
                </a:ext>
              </a:extLst>
            </p:cNvPr>
            <p:cNvSpPr/>
            <p:nvPr/>
          </p:nvSpPr>
          <p:spPr>
            <a:xfrm>
              <a:off x="4882615" y="0"/>
              <a:ext cx="2441308" cy="246834"/>
            </a:xfrm>
            <a:prstGeom prst="rect">
              <a:avLst/>
            </a:prstGeom>
            <a:solidFill>
              <a:srgbClr val="FAA9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8" name="Rechteck 27">
              <a:extLst>
                <a:ext uri="{FF2B5EF4-FFF2-40B4-BE49-F238E27FC236}">
                  <a16:creationId xmlns:a16="http://schemas.microsoft.com/office/drawing/2014/main" id="{C69A1899-BF18-497B-A588-670A78804966}"/>
                </a:ext>
              </a:extLst>
            </p:cNvPr>
            <p:cNvSpPr/>
            <p:nvPr/>
          </p:nvSpPr>
          <p:spPr>
            <a:xfrm>
              <a:off x="9765230" y="0"/>
              <a:ext cx="2441308" cy="246834"/>
            </a:xfrm>
            <a:prstGeom prst="rect">
              <a:avLst/>
            </a:prstGeom>
            <a:solidFill>
              <a:srgbClr val="008A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4986338"/>
            <a:ext cx="3599727" cy="733425"/>
          </a:xfrm>
          <a:prstGeom prst="rect">
            <a:avLst/>
          </a:prstGeom>
          <a:solidFill>
            <a:srgbClr val="005081"/>
          </a:solidFill>
        </p:spPr>
        <p:txBody>
          <a:bodyPr lIns="180000" tIns="72000" rIns="180000" bIns="72000" anchor="b" anchorCtr="0">
            <a:normAutofit/>
          </a:bodyPr>
          <a:lstStyle>
            <a:lvl1pPr marL="0" indent="0" algn="r">
              <a:buNone/>
              <a:defRPr sz="4400" b="0" baseline="0">
                <a:solidFill>
                  <a:schemeClr val="bg1"/>
                </a:solidFill>
                <a:latin typeface="Exo 2 Medium"/>
              </a:defRPr>
            </a:lvl1pPr>
          </a:lstStyle>
          <a:p>
            <a:pPr lvl="0"/>
            <a:r>
              <a:rPr lang="de-DE" dirty="0"/>
              <a:t>Zwischentitel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2011116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17">
            <a:extLst>
              <a:ext uri="{FF2B5EF4-FFF2-40B4-BE49-F238E27FC236}">
                <a16:creationId xmlns:a16="http://schemas.microsoft.com/office/drawing/2014/main" id="{6EE49B4B-39F9-454C-892E-427C0AD451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33892"/>
            <a:ext cx="12192000" cy="6624108"/>
          </a:xfrm>
          <a:prstGeom prst="rect">
            <a:avLst/>
          </a:prstGeom>
        </p:spPr>
      </p:pic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4744AD34-5344-4EF4-9C44-3CB92462DBE6}"/>
              </a:ext>
            </a:extLst>
          </p:cNvPr>
          <p:cNvGrpSpPr/>
          <p:nvPr/>
        </p:nvGrpSpPr>
        <p:grpSpPr>
          <a:xfrm>
            <a:off x="-9728" y="-9331"/>
            <a:ext cx="12206538" cy="246834"/>
            <a:chOff x="0" y="0"/>
            <a:chExt cx="12206538" cy="246834"/>
          </a:xfrm>
        </p:grpSpPr>
        <p:sp>
          <p:nvSpPr>
            <p:cNvPr id="10" name="Rechteck 9">
              <a:extLst>
                <a:ext uri="{FF2B5EF4-FFF2-40B4-BE49-F238E27FC236}">
                  <a16:creationId xmlns:a16="http://schemas.microsoft.com/office/drawing/2014/main" id="{F92D94AF-97AD-40DE-9A4C-F817A0434BBD}"/>
                </a:ext>
              </a:extLst>
            </p:cNvPr>
            <p:cNvSpPr/>
            <p:nvPr/>
          </p:nvSpPr>
          <p:spPr>
            <a:xfrm>
              <a:off x="2441308" y="0"/>
              <a:ext cx="2441308" cy="246834"/>
            </a:xfrm>
            <a:prstGeom prst="rect">
              <a:avLst/>
            </a:prstGeom>
            <a:solidFill>
              <a:srgbClr val="0EAC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id="{AD51263D-1E24-451C-A55E-27E25C213081}"/>
                </a:ext>
              </a:extLst>
            </p:cNvPr>
            <p:cNvSpPr/>
            <p:nvPr/>
          </p:nvSpPr>
          <p:spPr>
            <a:xfrm>
              <a:off x="0" y="0"/>
              <a:ext cx="2441308" cy="246834"/>
            </a:xfrm>
            <a:prstGeom prst="rect">
              <a:avLst/>
            </a:prstGeom>
            <a:solidFill>
              <a:srgbClr val="2162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819F3F10-6587-4B27-8DC3-5C9500AD8289}"/>
                </a:ext>
              </a:extLst>
            </p:cNvPr>
            <p:cNvSpPr/>
            <p:nvPr/>
          </p:nvSpPr>
          <p:spPr>
            <a:xfrm>
              <a:off x="7323923" y="0"/>
              <a:ext cx="2441308" cy="246834"/>
            </a:xfrm>
            <a:prstGeom prst="rect">
              <a:avLst/>
            </a:prstGeom>
            <a:solidFill>
              <a:srgbClr val="93B9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" name="Rechteck 12">
              <a:extLst>
                <a:ext uri="{FF2B5EF4-FFF2-40B4-BE49-F238E27FC236}">
                  <a16:creationId xmlns:a16="http://schemas.microsoft.com/office/drawing/2014/main" id="{3DB73E35-D564-49EE-8678-2F0B3B42EC57}"/>
                </a:ext>
              </a:extLst>
            </p:cNvPr>
            <p:cNvSpPr/>
            <p:nvPr/>
          </p:nvSpPr>
          <p:spPr>
            <a:xfrm>
              <a:off x="4882615" y="0"/>
              <a:ext cx="2441308" cy="246834"/>
            </a:xfrm>
            <a:prstGeom prst="rect">
              <a:avLst/>
            </a:prstGeom>
            <a:solidFill>
              <a:srgbClr val="FAA9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4" name="Rechteck 13">
              <a:extLst>
                <a:ext uri="{FF2B5EF4-FFF2-40B4-BE49-F238E27FC236}">
                  <a16:creationId xmlns:a16="http://schemas.microsoft.com/office/drawing/2014/main" id="{9C20E4A8-21F3-459A-A937-B266346B65F4}"/>
                </a:ext>
              </a:extLst>
            </p:cNvPr>
            <p:cNvSpPr/>
            <p:nvPr/>
          </p:nvSpPr>
          <p:spPr>
            <a:xfrm>
              <a:off x="9765230" y="0"/>
              <a:ext cx="2441308" cy="246834"/>
            </a:xfrm>
            <a:prstGeom prst="rect">
              <a:avLst/>
            </a:prstGeom>
            <a:solidFill>
              <a:srgbClr val="008A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F8015B26-8BE7-4FE5-8ADE-A941ACD5181C}"/>
              </a:ext>
            </a:extLst>
          </p:cNvPr>
          <p:cNvGrpSpPr/>
          <p:nvPr userDrawn="1"/>
        </p:nvGrpSpPr>
        <p:grpSpPr>
          <a:xfrm>
            <a:off x="-9728" y="-9331"/>
            <a:ext cx="12206538" cy="246834"/>
            <a:chOff x="0" y="0"/>
            <a:chExt cx="12206538" cy="246834"/>
          </a:xfrm>
        </p:grpSpPr>
        <p:sp>
          <p:nvSpPr>
            <p:cNvPr id="17" name="Rechteck 16">
              <a:extLst>
                <a:ext uri="{FF2B5EF4-FFF2-40B4-BE49-F238E27FC236}">
                  <a16:creationId xmlns:a16="http://schemas.microsoft.com/office/drawing/2014/main" id="{B7E216F7-7BA9-4F73-AABD-8C2B63112CE6}"/>
                </a:ext>
              </a:extLst>
            </p:cNvPr>
            <p:cNvSpPr/>
            <p:nvPr/>
          </p:nvSpPr>
          <p:spPr>
            <a:xfrm>
              <a:off x="2441308" y="0"/>
              <a:ext cx="2441308" cy="246834"/>
            </a:xfrm>
            <a:prstGeom prst="rect">
              <a:avLst/>
            </a:prstGeom>
            <a:solidFill>
              <a:srgbClr val="0EAC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" name="Rechteck 21">
              <a:extLst>
                <a:ext uri="{FF2B5EF4-FFF2-40B4-BE49-F238E27FC236}">
                  <a16:creationId xmlns:a16="http://schemas.microsoft.com/office/drawing/2014/main" id="{80D8A4D8-4E15-48F4-B841-5189DA422233}"/>
                </a:ext>
              </a:extLst>
            </p:cNvPr>
            <p:cNvSpPr/>
            <p:nvPr/>
          </p:nvSpPr>
          <p:spPr>
            <a:xfrm>
              <a:off x="0" y="0"/>
              <a:ext cx="2441308" cy="246834"/>
            </a:xfrm>
            <a:prstGeom prst="rect">
              <a:avLst/>
            </a:prstGeom>
            <a:solidFill>
              <a:srgbClr val="2162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3" name="Rechteck 22">
              <a:extLst>
                <a:ext uri="{FF2B5EF4-FFF2-40B4-BE49-F238E27FC236}">
                  <a16:creationId xmlns:a16="http://schemas.microsoft.com/office/drawing/2014/main" id="{9B1340F5-E4D3-45FB-8DE9-A56FBA9385CC}"/>
                </a:ext>
              </a:extLst>
            </p:cNvPr>
            <p:cNvSpPr/>
            <p:nvPr/>
          </p:nvSpPr>
          <p:spPr>
            <a:xfrm>
              <a:off x="7323923" y="0"/>
              <a:ext cx="2441308" cy="246834"/>
            </a:xfrm>
            <a:prstGeom prst="rect">
              <a:avLst/>
            </a:prstGeom>
            <a:solidFill>
              <a:srgbClr val="93B9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" name="Rechteck 23">
              <a:extLst>
                <a:ext uri="{FF2B5EF4-FFF2-40B4-BE49-F238E27FC236}">
                  <a16:creationId xmlns:a16="http://schemas.microsoft.com/office/drawing/2014/main" id="{EA774DB0-9A03-4FBE-BE1F-009EE7B023BA}"/>
                </a:ext>
              </a:extLst>
            </p:cNvPr>
            <p:cNvSpPr/>
            <p:nvPr/>
          </p:nvSpPr>
          <p:spPr>
            <a:xfrm>
              <a:off x="4882615" y="0"/>
              <a:ext cx="2441308" cy="246834"/>
            </a:xfrm>
            <a:prstGeom prst="rect">
              <a:avLst/>
            </a:prstGeom>
            <a:solidFill>
              <a:srgbClr val="FAA9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8" name="Rechteck 27">
              <a:extLst>
                <a:ext uri="{FF2B5EF4-FFF2-40B4-BE49-F238E27FC236}">
                  <a16:creationId xmlns:a16="http://schemas.microsoft.com/office/drawing/2014/main" id="{C69A1899-BF18-497B-A588-670A78804966}"/>
                </a:ext>
              </a:extLst>
            </p:cNvPr>
            <p:cNvSpPr/>
            <p:nvPr/>
          </p:nvSpPr>
          <p:spPr>
            <a:xfrm>
              <a:off x="9765230" y="0"/>
              <a:ext cx="2441308" cy="246834"/>
            </a:xfrm>
            <a:prstGeom prst="rect">
              <a:avLst/>
            </a:prstGeom>
            <a:solidFill>
              <a:srgbClr val="008A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30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-11372" y="238125"/>
            <a:ext cx="12201525" cy="6619875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de-AT" dirty="0"/>
          </a:p>
        </p:txBody>
      </p:sp>
      <p:sp>
        <p:nvSpPr>
          <p:cNvPr id="32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-3" y="4986338"/>
            <a:ext cx="1469987" cy="733425"/>
          </a:xfrm>
          <a:prstGeom prst="rect">
            <a:avLst/>
          </a:prstGeom>
          <a:solidFill>
            <a:srgbClr val="0EACD5"/>
          </a:solidFill>
        </p:spPr>
        <p:txBody>
          <a:bodyPr lIns="180000" tIns="72000" rIns="180000" bIns="72000" anchor="b" anchorCtr="0">
            <a:normAutofit/>
          </a:bodyPr>
          <a:lstStyle>
            <a:lvl1pPr marL="0" indent="0" algn="l">
              <a:buNone/>
              <a:defRPr sz="4400" b="0" baseline="0">
                <a:solidFill>
                  <a:schemeClr val="bg1"/>
                </a:solidFill>
                <a:latin typeface="Exo 2 Medium"/>
              </a:defRPr>
            </a:lvl1pPr>
          </a:lstStyle>
          <a:p>
            <a:pPr lvl="0"/>
            <a:r>
              <a:rPr lang="de-DE" dirty="0"/>
              <a:t>Titel</a:t>
            </a:r>
            <a:endParaRPr lang="de-AT" dirty="0"/>
          </a:p>
        </p:txBody>
      </p:sp>
      <p:sp>
        <p:nvSpPr>
          <p:cNvPr id="33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-3" y="5784947"/>
            <a:ext cx="3090443" cy="576263"/>
          </a:xfrm>
          <a:prstGeom prst="rect">
            <a:avLst/>
          </a:prstGeom>
          <a:solidFill>
            <a:srgbClr val="005081"/>
          </a:solidFill>
        </p:spPr>
        <p:txBody>
          <a:bodyPr lIns="180000" tIns="72000" rIns="180000" bIns="72000" anchor="b" anchorCtr="0">
            <a:normAutofit/>
          </a:bodyPr>
          <a:lstStyle>
            <a:lvl1pPr marL="0" indent="0" algn="l">
              <a:buNone/>
              <a:defRPr sz="2800" b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&amp; Infos</a:t>
            </a:r>
            <a:endParaRPr lang="de-AT" dirty="0"/>
          </a:p>
        </p:txBody>
      </p:sp>
      <p:pic>
        <p:nvPicPr>
          <p:cNvPr id="19" name="Bildplatzhalter 6">
            <a:extLst>
              <a:ext uri="{FF2B5EF4-FFF2-40B4-BE49-F238E27FC236}">
                <a16:creationId xmlns:a16="http://schemas.microsoft.com/office/drawing/2014/main" id="{9A2C2A3E-BD5F-46EF-94CF-88D5E3CDC89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5455" y="443290"/>
            <a:ext cx="2303032" cy="103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1118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+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DAB1E-562C-4A0C-BE6F-79046C0C74F7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18BA1708-E54A-4072-A395-831F32D3F8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512916"/>
            <a:ext cx="5181600" cy="452911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0" name="Inhaltsplatzhalter 3">
            <a:extLst>
              <a:ext uri="{FF2B5EF4-FFF2-40B4-BE49-F238E27FC236}">
                <a16:creationId xmlns:a16="http://schemas.microsoft.com/office/drawing/2014/main" id="{153C7E20-BA7A-4EA7-B369-B133C2E79E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2" y="1512916"/>
            <a:ext cx="5181600" cy="452911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-9525" y="557213"/>
            <a:ext cx="2212975" cy="642937"/>
          </a:xfrm>
          <a:prstGeom prst="rect">
            <a:avLst/>
          </a:prstGeom>
          <a:solidFill>
            <a:srgbClr val="005081"/>
          </a:solidFill>
        </p:spPr>
        <p:txBody>
          <a:bodyPr lIns="180000" tIns="72000" rIns="180000" bIns="72000" anchor="b" anchorCtr="0">
            <a:normAutofit/>
          </a:bodyPr>
          <a:lstStyle>
            <a:lvl1pPr marL="0" indent="0">
              <a:buNone/>
              <a:defRPr sz="3600" b="0">
                <a:solidFill>
                  <a:schemeClr val="bg1"/>
                </a:solidFill>
                <a:latin typeface="Exo 2 Medium"/>
              </a:defRPr>
            </a:lvl1pPr>
          </a:lstStyle>
          <a:p>
            <a:pPr lvl="0"/>
            <a:r>
              <a:rPr lang="en-US" dirty="0"/>
              <a:t>Headline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51449584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02FCFF61-4CC8-4810-97CD-7CDB795F14E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ADAB1E-562C-4A0C-BE6F-79046C0C74F7}" type="slidenum">
              <a:rPr lang="de-DE" smtClean="0"/>
              <a:t>‹Nr.›</a:t>
            </a:fld>
            <a:endParaRPr lang="de-DE"/>
          </a:p>
        </p:txBody>
      </p:sp>
      <p:sp>
        <p:nvSpPr>
          <p:cNvPr id="4" name="Titel 16">
            <a:extLst>
              <a:ext uri="{FF2B5EF4-FFF2-40B4-BE49-F238E27FC236}">
                <a16:creationId xmlns:a16="http://schemas.microsoft.com/office/drawing/2014/main" id="{A209F5BA-4EB9-4715-9F95-0518AF79F63B}"/>
              </a:ext>
            </a:extLst>
          </p:cNvPr>
          <p:cNvSpPr txBox="1">
            <a:spLocks/>
          </p:cNvSpPr>
          <p:nvPr userDrawn="1"/>
        </p:nvSpPr>
        <p:spPr>
          <a:xfrm>
            <a:off x="-9331" y="556838"/>
            <a:ext cx="4357396" cy="644004"/>
          </a:xfrm>
          <a:prstGeom prst="rect">
            <a:avLst/>
          </a:prstGeom>
          <a:solidFill>
            <a:srgbClr val="21628D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180000" tIns="72000" rIns="180000" bIns="7200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3600" b="0" dirty="0">
                <a:solidFill>
                  <a:schemeClr val="bg1"/>
                </a:solidFill>
                <a:latin typeface="+mj-lt"/>
              </a:rPr>
              <a:t>Farben &amp; Schriften</a:t>
            </a:r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53EC9644-91AF-4887-AC95-685FC84632F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509221"/>
            <a:ext cx="10515600" cy="21069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 b="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 typeface="Wingdings" panose="05000000000000000000" pitchFamily="2" charset="2"/>
              <a:buNone/>
              <a:defRPr sz="200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80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de-DE" dirty="0"/>
              <a:t>Dunkelblau ist unsere Hauptfarbe</a:t>
            </a:r>
          </a:p>
          <a:p>
            <a:pPr lvl="0"/>
            <a:r>
              <a:rPr lang="de-DE" dirty="0"/>
              <a:t>Bei </a:t>
            </a:r>
            <a:r>
              <a:rPr lang="de-DE" dirty="0" err="1"/>
              <a:t>departmentspezifischer</a:t>
            </a:r>
            <a:r>
              <a:rPr lang="de-DE" dirty="0"/>
              <a:t> Gestaltung die </a:t>
            </a:r>
            <a:r>
              <a:rPr lang="de-DE" dirty="0" err="1"/>
              <a:t>Departmentfarbe</a:t>
            </a:r>
            <a:r>
              <a:rPr lang="de-DE" dirty="0"/>
              <a:t> in Kombination mit der jeweils </a:t>
            </a:r>
            <a:r>
              <a:rPr lang="de-DE" dirty="0" err="1"/>
              <a:t>dünkleren</a:t>
            </a:r>
            <a:r>
              <a:rPr lang="de-DE" dirty="0"/>
              <a:t>/helleren Farbe verwenden</a:t>
            </a:r>
          </a:p>
          <a:p>
            <a:pPr lvl="0"/>
            <a:r>
              <a:rPr lang="de-DE" dirty="0"/>
              <a:t>Die Schrift </a:t>
            </a:r>
            <a:r>
              <a:rPr lang="de-DE" dirty="0" err="1"/>
              <a:t>Exo</a:t>
            </a:r>
            <a:r>
              <a:rPr lang="de-DE" dirty="0"/>
              <a:t> 2 Medium wird für Überschriften verwendet und Gill Sans für den Text</a:t>
            </a:r>
          </a:p>
          <a:p>
            <a:pPr lvl="0"/>
            <a:r>
              <a:rPr lang="de-DE" dirty="0"/>
              <a:t>Für Hauptüberschriften und Titel gibt es vordefinierte Balken-Elemente </a:t>
            </a:r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0B6F7B03-AADA-4883-8381-695DF776A49A}"/>
              </a:ext>
            </a:extLst>
          </p:cNvPr>
          <p:cNvGrpSpPr/>
          <p:nvPr userDrawn="1"/>
        </p:nvGrpSpPr>
        <p:grpSpPr>
          <a:xfrm>
            <a:off x="546200" y="3932785"/>
            <a:ext cx="11099600" cy="1808479"/>
            <a:chOff x="482800" y="2702560"/>
            <a:chExt cx="11099600" cy="1808479"/>
          </a:xfrm>
        </p:grpSpPr>
        <p:grpSp>
          <p:nvGrpSpPr>
            <p:cNvPr id="7" name="Gruppieren 6">
              <a:extLst>
                <a:ext uri="{FF2B5EF4-FFF2-40B4-BE49-F238E27FC236}">
                  <a16:creationId xmlns:a16="http://schemas.microsoft.com/office/drawing/2014/main" id="{52583A11-D451-45F7-B46D-979534F03138}"/>
                </a:ext>
              </a:extLst>
            </p:cNvPr>
            <p:cNvGrpSpPr/>
            <p:nvPr/>
          </p:nvGrpSpPr>
          <p:grpSpPr>
            <a:xfrm>
              <a:off x="611080" y="2702560"/>
              <a:ext cx="10971320" cy="1808479"/>
              <a:chOff x="345440" y="2755739"/>
              <a:chExt cx="12206538" cy="246834"/>
            </a:xfrm>
          </p:grpSpPr>
          <p:sp>
            <p:nvSpPr>
              <p:cNvPr id="18" name="Rechteck 17">
                <a:extLst>
                  <a:ext uri="{FF2B5EF4-FFF2-40B4-BE49-F238E27FC236}">
                    <a16:creationId xmlns:a16="http://schemas.microsoft.com/office/drawing/2014/main" id="{2D1D9625-74F4-405C-9B9C-2E3A931BD36D}"/>
                  </a:ext>
                </a:extLst>
              </p:cNvPr>
              <p:cNvSpPr/>
              <p:nvPr/>
            </p:nvSpPr>
            <p:spPr>
              <a:xfrm>
                <a:off x="2786748" y="2755739"/>
                <a:ext cx="2441308" cy="246834"/>
              </a:xfrm>
              <a:prstGeom prst="rect">
                <a:avLst/>
              </a:prstGeom>
              <a:solidFill>
                <a:srgbClr val="0EACD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9" name="Rechteck 18">
                <a:extLst>
                  <a:ext uri="{FF2B5EF4-FFF2-40B4-BE49-F238E27FC236}">
                    <a16:creationId xmlns:a16="http://schemas.microsoft.com/office/drawing/2014/main" id="{4B1A8184-8A0E-4E4B-BC88-C2E61280DF7D}"/>
                  </a:ext>
                </a:extLst>
              </p:cNvPr>
              <p:cNvSpPr/>
              <p:nvPr/>
            </p:nvSpPr>
            <p:spPr>
              <a:xfrm>
                <a:off x="345440" y="2755739"/>
                <a:ext cx="2441308" cy="246834"/>
              </a:xfrm>
              <a:prstGeom prst="rect">
                <a:avLst/>
              </a:prstGeom>
              <a:solidFill>
                <a:srgbClr val="21628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0" name="Rechteck 19">
                <a:extLst>
                  <a:ext uri="{FF2B5EF4-FFF2-40B4-BE49-F238E27FC236}">
                    <a16:creationId xmlns:a16="http://schemas.microsoft.com/office/drawing/2014/main" id="{4E0B0E04-E1BA-4285-985F-0F2361DF48DF}"/>
                  </a:ext>
                </a:extLst>
              </p:cNvPr>
              <p:cNvSpPr/>
              <p:nvPr/>
            </p:nvSpPr>
            <p:spPr>
              <a:xfrm>
                <a:off x="7669363" y="2755739"/>
                <a:ext cx="2441308" cy="246834"/>
              </a:xfrm>
              <a:prstGeom prst="rect">
                <a:avLst/>
              </a:prstGeom>
              <a:solidFill>
                <a:srgbClr val="93B94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1" name="Rechteck 20">
                <a:extLst>
                  <a:ext uri="{FF2B5EF4-FFF2-40B4-BE49-F238E27FC236}">
                    <a16:creationId xmlns:a16="http://schemas.microsoft.com/office/drawing/2014/main" id="{19566CA8-0698-4DBA-92EF-DDBA3AAE1874}"/>
                  </a:ext>
                </a:extLst>
              </p:cNvPr>
              <p:cNvSpPr/>
              <p:nvPr/>
            </p:nvSpPr>
            <p:spPr>
              <a:xfrm>
                <a:off x="5228055" y="2755739"/>
                <a:ext cx="2441308" cy="246834"/>
              </a:xfrm>
              <a:prstGeom prst="rect">
                <a:avLst/>
              </a:prstGeom>
              <a:solidFill>
                <a:srgbClr val="FAA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2" name="Rechteck 21">
                <a:extLst>
                  <a:ext uri="{FF2B5EF4-FFF2-40B4-BE49-F238E27FC236}">
                    <a16:creationId xmlns:a16="http://schemas.microsoft.com/office/drawing/2014/main" id="{54C69EFA-C4C1-41F5-ABA0-054223937A7B}"/>
                  </a:ext>
                </a:extLst>
              </p:cNvPr>
              <p:cNvSpPr/>
              <p:nvPr/>
            </p:nvSpPr>
            <p:spPr>
              <a:xfrm>
                <a:off x="10110670" y="2755739"/>
                <a:ext cx="2441308" cy="246834"/>
              </a:xfrm>
              <a:prstGeom prst="rect">
                <a:avLst/>
              </a:prstGeom>
              <a:solidFill>
                <a:srgbClr val="008A6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B4DD0884-65F3-49A3-ACC5-9973D85827BD}"/>
                </a:ext>
              </a:extLst>
            </p:cNvPr>
            <p:cNvSpPr/>
            <p:nvPr/>
          </p:nvSpPr>
          <p:spPr>
            <a:xfrm>
              <a:off x="836819" y="3194973"/>
              <a:ext cx="162736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dirty="0">
                  <a:solidFill>
                    <a:schemeClr val="bg1"/>
                  </a:solidFill>
                  <a:latin typeface="Gill Sans" panose="020B0502020104020203" pitchFamily="34" charset="0"/>
                </a:rPr>
                <a:t>#100/70/30/0</a:t>
              </a:r>
              <a:endParaRPr lang="de-DE" dirty="0">
                <a:solidFill>
                  <a:schemeClr val="bg1"/>
                </a:solidFill>
              </a:endParaRPr>
            </a:p>
          </p:txBody>
        </p:sp>
        <p:sp>
          <p:nvSpPr>
            <p:cNvPr id="9" name="Rechteck 8">
              <a:extLst>
                <a:ext uri="{FF2B5EF4-FFF2-40B4-BE49-F238E27FC236}">
                  <a16:creationId xmlns:a16="http://schemas.microsoft.com/office/drawing/2014/main" id="{51AD29A2-1252-49C5-9092-D1ADA3A05D91}"/>
                </a:ext>
              </a:extLst>
            </p:cNvPr>
            <p:cNvSpPr/>
            <p:nvPr/>
          </p:nvSpPr>
          <p:spPr>
            <a:xfrm>
              <a:off x="3146500" y="3194973"/>
              <a:ext cx="151195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dirty="0">
                  <a:solidFill>
                    <a:schemeClr val="bg1"/>
                  </a:solidFill>
                  <a:latin typeface="Gill Sans" panose="020B0502020104020203" pitchFamily="34" charset="0"/>
                </a:rPr>
                <a:t>#80/10/10/0</a:t>
              </a:r>
              <a:endParaRPr lang="de-DE" dirty="0">
                <a:solidFill>
                  <a:schemeClr val="bg1"/>
                </a:solidFill>
              </a:endParaRPr>
            </a:p>
          </p:txBody>
        </p:sp>
        <p:sp>
          <p:nvSpPr>
            <p:cNvPr id="10" name="Rechteck 9">
              <a:extLst>
                <a:ext uri="{FF2B5EF4-FFF2-40B4-BE49-F238E27FC236}">
                  <a16:creationId xmlns:a16="http://schemas.microsoft.com/office/drawing/2014/main" id="{129D1A12-1F0E-44B9-8607-E1583B1AEAE8}"/>
                </a:ext>
              </a:extLst>
            </p:cNvPr>
            <p:cNvSpPr/>
            <p:nvPr/>
          </p:nvSpPr>
          <p:spPr>
            <a:xfrm>
              <a:off x="5362904" y="3186870"/>
              <a:ext cx="151195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dirty="0">
                  <a:solidFill>
                    <a:schemeClr val="bg1"/>
                  </a:solidFill>
                  <a:latin typeface="Gill Sans" panose="020B0502020104020203" pitchFamily="34" charset="0"/>
                </a:rPr>
                <a:t>#0/40/100/0</a:t>
              </a:r>
              <a:endParaRPr lang="de-DE" dirty="0">
                <a:solidFill>
                  <a:schemeClr val="bg1"/>
                </a:solidFill>
              </a:endParaRPr>
            </a:p>
          </p:txBody>
        </p:sp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id="{9674D971-B6E3-4734-9133-12DC1992CE27}"/>
                </a:ext>
              </a:extLst>
            </p:cNvPr>
            <p:cNvSpPr/>
            <p:nvPr/>
          </p:nvSpPr>
          <p:spPr>
            <a:xfrm>
              <a:off x="7486065" y="3201840"/>
              <a:ext cx="162736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dirty="0">
                  <a:solidFill>
                    <a:schemeClr val="bg1"/>
                  </a:solidFill>
                  <a:latin typeface="Gill Sans" panose="020B0502020104020203" pitchFamily="34" charset="0"/>
                </a:rPr>
                <a:t>#50/10/100/0</a:t>
              </a:r>
              <a:endParaRPr lang="de-DE" dirty="0">
                <a:solidFill>
                  <a:schemeClr val="bg1"/>
                </a:solidFill>
              </a:endParaRPr>
            </a:p>
          </p:txBody>
        </p:sp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459011CF-ABC7-49E9-BCB2-8CAB8E0C7C13}"/>
                </a:ext>
              </a:extLst>
            </p:cNvPr>
            <p:cNvSpPr/>
            <p:nvPr/>
          </p:nvSpPr>
          <p:spPr>
            <a:xfrm>
              <a:off x="9680329" y="3186870"/>
              <a:ext cx="162736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dirty="0">
                  <a:solidFill>
                    <a:schemeClr val="bg1"/>
                  </a:solidFill>
                  <a:latin typeface="Gill Sans" panose="020B0502020104020203" pitchFamily="34" charset="0"/>
                </a:rPr>
                <a:t>#100/30/80/0</a:t>
              </a:r>
              <a:endParaRPr lang="de-DE" dirty="0">
                <a:solidFill>
                  <a:schemeClr val="bg1"/>
                </a:solidFill>
              </a:endParaRPr>
            </a:p>
          </p:txBody>
        </p:sp>
        <p:sp>
          <p:nvSpPr>
            <p:cNvPr id="13" name="Rechteck 12">
              <a:extLst>
                <a:ext uri="{FF2B5EF4-FFF2-40B4-BE49-F238E27FC236}">
                  <a16:creationId xmlns:a16="http://schemas.microsoft.com/office/drawing/2014/main" id="{F69C2F1B-BD7E-4150-89C2-0A035069A6B6}"/>
                </a:ext>
              </a:extLst>
            </p:cNvPr>
            <p:cNvSpPr/>
            <p:nvPr/>
          </p:nvSpPr>
          <p:spPr>
            <a:xfrm>
              <a:off x="482800" y="3772214"/>
              <a:ext cx="2442907" cy="5309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de-DE" sz="1400" dirty="0">
                  <a:solidFill>
                    <a:schemeClr val="bg1"/>
                  </a:solidFill>
                  <a:latin typeface="Gill Sans" panose="020B0502020104020203" pitchFamily="34" charset="0"/>
                </a:rPr>
                <a:t>Wirtschaft</a:t>
              </a:r>
              <a:r>
                <a:rPr lang="de-DE" dirty="0">
                  <a:solidFill>
                    <a:schemeClr val="bg1"/>
                  </a:solidFill>
                  <a:latin typeface="Gill Sans" panose="020B0502020104020203" pitchFamily="34" charset="0"/>
                </a:rPr>
                <a:t> </a:t>
              </a:r>
            </a:p>
            <a:p>
              <a:pPr algn="ctr"/>
              <a:r>
                <a:rPr lang="de-DE" sz="1000" dirty="0">
                  <a:solidFill>
                    <a:schemeClr val="bg1"/>
                  </a:solidFill>
                  <a:latin typeface="Gill Sans" panose="020B0502020104020203" pitchFamily="34" charset="0"/>
                </a:rPr>
                <a:t>mit Schwerpunkt Zentral-Osteuropa</a:t>
              </a:r>
              <a:endParaRPr lang="de-DE" sz="1000" dirty="0">
                <a:solidFill>
                  <a:schemeClr val="bg1"/>
                </a:solidFill>
              </a:endParaRPr>
            </a:p>
          </p:txBody>
        </p:sp>
        <p:sp>
          <p:nvSpPr>
            <p:cNvPr id="14" name="Rechteck 13">
              <a:extLst>
                <a:ext uri="{FF2B5EF4-FFF2-40B4-BE49-F238E27FC236}">
                  <a16:creationId xmlns:a16="http://schemas.microsoft.com/office/drawing/2014/main" id="{0DB7C490-5378-4A9F-9FE3-666279BDF2AB}"/>
                </a:ext>
              </a:extLst>
            </p:cNvPr>
            <p:cNvSpPr/>
            <p:nvPr/>
          </p:nvSpPr>
          <p:spPr>
            <a:xfrm>
              <a:off x="2677064" y="3795108"/>
              <a:ext cx="2421181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de-DE" sz="1400" dirty="0">
                  <a:solidFill>
                    <a:schemeClr val="bg1"/>
                  </a:solidFill>
                  <a:latin typeface="Gill Sans" panose="020B0502020104020203" pitchFamily="34" charset="0"/>
                </a:rPr>
                <a:t>Informationstechnologie und</a:t>
              </a:r>
            </a:p>
            <a:p>
              <a:pPr algn="ctr"/>
              <a:r>
                <a:rPr lang="de-DE" sz="1400" dirty="0">
                  <a:solidFill>
                    <a:schemeClr val="bg1"/>
                  </a:solidFill>
                  <a:latin typeface="Gill Sans" panose="020B0502020104020203" pitchFamily="34" charset="0"/>
                </a:rPr>
                <a:t>Informationsmanagement</a:t>
              </a:r>
              <a:endParaRPr lang="de-DE" sz="1400" dirty="0">
                <a:solidFill>
                  <a:schemeClr val="bg1"/>
                </a:solidFill>
              </a:endParaRPr>
            </a:p>
          </p:txBody>
        </p:sp>
        <p:sp>
          <p:nvSpPr>
            <p:cNvPr id="15" name="Rechteck 14">
              <a:extLst>
                <a:ext uri="{FF2B5EF4-FFF2-40B4-BE49-F238E27FC236}">
                  <a16:creationId xmlns:a16="http://schemas.microsoft.com/office/drawing/2014/main" id="{8A4736CD-5469-43D1-A487-CF28BC34D8B5}"/>
                </a:ext>
              </a:extLst>
            </p:cNvPr>
            <p:cNvSpPr/>
            <p:nvPr/>
          </p:nvSpPr>
          <p:spPr>
            <a:xfrm>
              <a:off x="4998129" y="3902533"/>
              <a:ext cx="2195743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de-DE" sz="1400" dirty="0">
                  <a:solidFill>
                    <a:schemeClr val="bg1"/>
                  </a:solidFill>
                  <a:latin typeface="Gill Sans" panose="020B0502020104020203" pitchFamily="34" charset="0"/>
                </a:rPr>
                <a:t>Soziales</a:t>
              </a:r>
              <a:endParaRPr lang="de-DE" sz="1400" dirty="0">
                <a:solidFill>
                  <a:schemeClr val="bg1"/>
                </a:solidFill>
              </a:endParaRPr>
            </a:p>
          </p:txBody>
        </p:sp>
        <p:sp>
          <p:nvSpPr>
            <p:cNvPr id="16" name="Rechteck 15">
              <a:extLst>
                <a:ext uri="{FF2B5EF4-FFF2-40B4-BE49-F238E27FC236}">
                  <a16:creationId xmlns:a16="http://schemas.microsoft.com/office/drawing/2014/main" id="{ED56BAF9-EBD2-48C2-B1EC-54329892A90A}"/>
                </a:ext>
              </a:extLst>
            </p:cNvPr>
            <p:cNvSpPr/>
            <p:nvPr/>
          </p:nvSpPr>
          <p:spPr>
            <a:xfrm>
              <a:off x="7192393" y="3779198"/>
              <a:ext cx="219278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de-DE" sz="1400" dirty="0">
                  <a:solidFill>
                    <a:schemeClr val="bg1"/>
                  </a:solidFill>
                  <a:latin typeface="Gill Sans" panose="020B0502020104020203" pitchFamily="34" charset="0"/>
                </a:rPr>
                <a:t>Energie- </a:t>
              </a:r>
            </a:p>
            <a:p>
              <a:pPr algn="ctr"/>
              <a:r>
                <a:rPr lang="de-DE" sz="1400" dirty="0">
                  <a:solidFill>
                    <a:schemeClr val="bg1"/>
                  </a:solidFill>
                  <a:latin typeface="Gill Sans" panose="020B0502020104020203" pitchFamily="34" charset="0"/>
                </a:rPr>
                <a:t>Umweltmanagement</a:t>
              </a:r>
              <a:endParaRPr lang="de-DE" sz="1400" dirty="0">
                <a:solidFill>
                  <a:schemeClr val="bg1"/>
                </a:solidFill>
              </a:endParaRPr>
            </a:p>
          </p:txBody>
        </p:sp>
        <p:sp>
          <p:nvSpPr>
            <p:cNvPr id="17" name="Rechteck 16">
              <a:extLst>
                <a:ext uri="{FF2B5EF4-FFF2-40B4-BE49-F238E27FC236}">
                  <a16:creationId xmlns:a16="http://schemas.microsoft.com/office/drawing/2014/main" id="{B249E53C-9B5E-4119-88D0-C9153846FD4B}"/>
                </a:ext>
              </a:extLst>
            </p:cNvPr>
            <p:cNvSpPr/>
            <p:nvPr/>
          </p:nvSpPr>
          <p:spPr>
            <a:xfrm>
              <a:off x="9386656" y="3886623"/>
              <a:ext cx="219426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de-DE" sz="1400" dirty="0">
                  <a:solidFill>
                    <a:schemeClr val="bg1"/>
                  </a:solidFill>
                  <a:latin typeface="Gill Sans" panose="020B0502020104020203" pitchFamily="34" charset="0"/>
                </a:rPr>
                <a:t>Gesundheit</a:t>
              </a:r>
              <a:endParaRPr lang="de-DE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0509404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C86523D1-2F9F-4921-ADF4-BC35C32844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33892"/>
            <a:ext cx="12192000" cy="6624108"/>
          </a:xfrm>
          <a:prstGeom prst="rect">
            <a:avLst/>
          </a:prstGeom>
        </p:spPr>
      </p:pic>
      <p:sp>
        <p:nvSpPr>
          <p:cNvPr id="20" name="Bildplatzhalter 19">
            <a:extLst>
              <a:ext uri="{FF2B5EF4-FFF2-40B4-BE49-F238E27FC236}">
                <a16:creationId xmlns:a16="http://schemas.microsoft.com/office/drawing/2014/main" id="{0BD28C65-E3D1-4D73-BD48-5774B4FFD14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233892"/>
            <a:ext cx="12192000" cy="6624108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Eigenes Bild durch Klicken hinzufügen</a:t>
            </a:r>
          </a:p>
        </p:txBody>
      </p:sp>
      <p:sp>
        <p:nvSpPr>
          <p:cNvPr id="12" name="Titel 11">
            <a:extLst>
              <a:ext uri="{FF2B5EF4-FFF2-40B4-BE49-F238E27FC236}">
                <a16:creationId xmlns:a16="http://schemas.microsoft.com/office/drawing/2014/main" id="{4BA15C79-5280-410A-A43F-53C5A734E0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65277" y="5502545"/>
            <a:ext cx="5726723" cy="663370"/>
          </a:xfrm>
          <a:solidFill>
            <a:srgbClr val="FAA942"/>
          </a:solidFill>
        </p:spPr>
        <p:txBody>
          <a:bodyPr>
            <a:noAutofit/>
          </a:bodyPr>
          <a:lstStyle>
            <a:lvl1pPr algn="r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der Veranstaltung</a:t>
            </a:r>
          </a:p>
        </p:txBody>
      </p:sp>
      <p:sp>
        <p:nvSpPr>
          <p:cNvPr id="18" name="Textplatzhalter 17">
            <a:extLst>
              <a:ext uri="{FF2B5EF4-FFF2-40B4-BE49-F238E27FC236}">
                <a16:creationId xmlns:a16="http://schemas.microsoft.com/office/drawing/2014/main" id="{2242FA4C-98F6-43BB-887D-3BD56E67DE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293285" y="5052046"/>
            <a:ext cx="1925091" cy="396264"/>
          </a:xfrm>
          <a:solidFill>
            <a:srgbClr val="0EACD5"/>
          </a:solidFill>
          <a:ln>
            <a:noFill/>
          </a:ln>
        </p:spPr>
        <p:txBody>
          <a:bodyPr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Datum &amp; Ort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A0B569B-D5C4-41D0-98C6-B6D861106A2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28339" y="6220150"/>
            <a:ext cx="5263662" cy="396000"/>
          </a:xfrm>
          <a:solidFill>
            <a:srgbClr val="93B94A"/>
          </a:solidFill>
        </p:spPr>
        <p:txBody>
          <a:bodyPr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Untertitel/weitere Infos</a:t>
            </a:r>
          </a:p>
        </p:txBody>
      </p:sp>
      <p:pic>
        <p:nvPicPr>
          <p:cNvPr id="8" name="Bildplatzhalter 6">
            <a:extLst>
              <a:ext uri="{FF2B5EF4-FFF2-40B4-BE49-F238E27FC236}">
                <a16:creationId xmlns:a16="http://schemas.microsoft.com/office/drawing/2014/main" id="{34E2E70D-956C-4EE7-B814-44169B112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5455" y="443290"/>
            <a:ext cx="2303032" cy="103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24605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" y="681037"/>
            <a:ext cx="8640000" cy="549887"/>
          </a:xfrm>
          <a:solidFill>
            <a:srgbClr val="21628D"/>
          </a:solidFill>
          <a:ln>
            <a:noFill/>
          </a:ln>
        </p:spPr>
        <p:txBody>
          <a:bodyPr>
            <a:normAutofit/>
          </a:bodyPr>
          <a:lstStyle>
            <a:lvl1pPr>
              <a:defRPr sz="2400" b="1">
                <a:solidFill>
                  <a:schemeClr val="bg1"/>
                </a:solidFill>
                <a:latin typeface="Gill Sans MT" panose="020B0502020104020203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477108"/>
            <a:ext cx="10515600" cy="4699855"/>
          </a:xfrm>
        </p:spPr>
        <p:txBody>
          <a:bodyPr>
            <a:normAutofit/>
          </a:bodyPr>
          <a:lstStyle>
            <a:lvl1pPr>
              <a:defRPr sz="2400" b="0">
                <a:latin typeface="Gill Sans MT" panose="020B0502020104020203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2000">
                <a:latin typeface="Gill Sans MT" panose="020B0502020104020203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800">
                <a:latin typeface="Gill Sans MT" panose="020B0502020104020203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>
                <a:latin typeface="Gill Sans MT" panose="020B0502020104020203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>
                <a:latin typeface="Gill Sans MT" panose="020B0502020104020203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84ADAB1E-562C-4A0C-BE6F-79046C0C74F7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5603259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0" y="4220308"/>
            <a:ext cx="7913077" cy="905607"/>
          </a:xfrm>
          <a:solidFill>
            <a:srgbClr val="21628D"/>
          </a:solidFill>
        </p:spPr>
        <p:txBody>
          <a:bodyPr anchor="b"/>
          <a:lstStyle>
            <a:lvl1pPr>
              <a:defRPr sz="6000" b="0">
                <a:solidFill>
                  <a:schemeClr val="bg1"/>
                </a:solidFill>
                <a:latin typeface="Gill Sans MT" panose="020B0502020104020203" pitchFamily="34" charset="0"/>
              </a:defRPr>
            </a:lvl1pPr>
          </a:lstStyle>
          <a:p>
            <a:r>
              <a:rPr lang="de-DE" dirty="0"/>
              <a:t>TITELMASTERFORMAT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25180" y="5284176"/>
            <a:ext cx="7687897" cy="905607"/>
          </a:xfrm>
        </p:spPr>
        <p:txBody>
          <a:bodyPr/>
          <a:lstStyle>
            <a:lvl1pPr marL="0" indent="0">
              <a:buNone/>
              <a:defRPr sz="2400" b="0">
                <a:solidFill>
                  <a:schemeClr val="tx1">
                    <a:tint val="75000"/>
                  </a:schemeClr>
                </a:solidFill>
                <a:latin typeface="Gill Sans MT" panose="020B05020201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DAB1E-562C-4A0C-BE6F-79046C0C74F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5630176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1" y="681037"/>
            <a:ext cx="8640000" cy="561243"/>
          </a:xfrm>
          <a:solidFill>
            <a:srgbClr val="21628D"/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  <a:latin typeface="Gill Sans MT" panose="020B0502020104020203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468315"/>
            <a:ext cx="5181600" cy="4708648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468315"/>
            <a:ext cx="5181600" cy="470864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DAB1E-562C-4A0C-BE6F-79046C0C74F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888469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685800"/>
            <a:ext cx="8640000" cy="557031"/>
          </a:xfrm>
          <a:solidFill>
            <a:srgbClr val="21628D"/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  <a:latin typeface="Gill Sans MT" panose="020B0502020104020203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391018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508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214930"/>
            <a:ext cx="5157787" cy="4018816"/>
          </a:xfrm>
        </p:spPr>
        <p:txBody>
          <a:bodyPr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391018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508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214930"/>
            <a:ext cx="5183188" cy="4018816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DAB1E-562C-4A0C-BE6F-79046C0C74F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5729037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685799"/>
            <a:ext cx="8640000" cy="558000"/>
          </a:xfrm>
          <a:solidFill>
            <a:srgbClr val="21628D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DAB1E-562C-4A0C-BE6F-79046C0C74F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916697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DAB1E-562C-4A0C-BE6F-79046C0C74F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667073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0" y="624254"/>
            <a:ext cx="4772025" cy="553915"/>
          </a:xfrm>
          <a:solidFill>
            <a:srgbClr val="21628D"/>
          </a:solidFill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Titelmasterformat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624253"/>
            <a:ext cx="6172200" cy="52367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1371600"/>
            <a:ext cx="3932237" cy="44973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DAB1E-562C-4A0C-BE6F-79046C0C74F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6978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17">
            <a:extLst>
              <a:ext uri="{FF2B5EF4-FFF2-40B4-BE49-F238E27FC236}">
                <a16:creationId xmlns:a16="http://schemas.microsoft.com/office/drawing/2014/main" id="{6EE49B4B-39F9-454C-892E-427C0AD451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33892"/>
            <a:ext cx="12192000" cy="6624108"/>
          </a:xfrm>
          <a:prstGeom prst="rect">
            <a:avLst/>
          </a:prstGeom>
        </p:spPr>
      </p:pic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4744AD34-5344-4EF4-9C44-3CB92462DBE6}"/>
              </a:ext>
            </a:extLst>
          </p:cNvPr>
          <p:cNvGrpSpPr/>
          <p:nvPr/>
        </p:nvGrpSpPr>
        <p:grpSpPr>
          <a:xfrm>
            <a:off x="-9728" y="-9331"/>
            <a:ext cx="12206538" cy="246834"/>
            <a:chOff x="0" y="0"/>
            <a:chExt cx="12206538" cy="246834"/>
          </a:xfrm>
        </p:grpSpPr>
        <p:sp>
          <p:nvSpPr>
            <p:cNvPr id="10" name="Rechteck 9">
              <a:extLst>
                <a:ext uri="{FF2B5EF4-FFF2-40B4-BE49-F238E27FC236}">
                  <a16:creationId xmlns:a16="http://schemas.microsoft.com/office/drawing/2014/main" id="{F92D94AF-97AD-40DE-9A4C-F817A0434BBD}"/>
                </a:ext>
              </a:extLst>
            </p:cNvPr>
            <p:cNvSpPr/>
            <p:nvPr/>
          </p:nvSpPr>
          <p:spPr>
            <a:xfrm>
              <a:off x="2441308" y="0"/>
              <a:ext cx="2441308" cy="246834"/>
            </a:xfrm>
            <a:prstGeom prst="rect">
              <a:avLst/>
            </a:prstGeom>
            <a:solidFill>
              <a:srgbClr val="0EAC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id="{AD51263D-1E24-451C-A55E-27E25C213081}"/>
                </a:ext>
              </a:extLst>
            </p:cNvPr>
            <p:cNvSpPr/>
            <p:nvPr/>
          </p:nvSpPr>
          <p:spPr>
            <a:xfrm>
              <a:off x="0" y="0"/>
              <a:ext cx="2441308" cy="246834"/>
            </a:xfrm>
            <a:prstGeom prst="rect">
              <a:avLst/>
            </a:prstGeom>
            <a:solidFill>
              <a:srgbClr val="2162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819F3F10-6587-4B27-8DC3-5C9500AD8289}"/>
                </a:ext>
              </a:extLst>
            </p:cNvPr>
            <p:cNvSpPr/>
            <p:nvPr/>
          </p:nvSpPr>
          <p:spPr>
            <a:xfrm>
              <a:off x="7323923" y="0"/>
              <a:ext cx="2441308" cy="246834"/>
            </a:xfrm>
            <a:prstGeom prst="rect">
              <a:avLst/>
            </a:prstGeom>
            <a:solidFill>
              <a:srgbClr val="93B9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" name="Rechteck 12">
              <a:extLst>
                <a:ext uri="{FF2B5EF4-FFF2-40B4-BE49-F238E27FC236}">
                  <a16:creationId xmlns:a16="http://schemas.microsoft.com/office/drawing/2014/main" id="{3DB73E35-D564-49EE-8678-2F0B3B42EC57}"/>
                </a:ext>
              </a:extLst>
            </p:cNvPr>
            <p:cNvSpPr/>
            <p:nvPr/>
          </p:nvSpPr>
          <p:spPr>
            <a:xfrm>
              <a:off x="4882615" y="0"/>
              <a:ext cx="2441308" cy="246834"/>
            </a:xfrm>
            <a:prstGeom prst="rect">
              <a:avLst/>
            </a:prstGeom>
            <a:solidFill>
              <a:srgbClr val="FAA9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4" name="Rechteck 13">
              <a:extLst>
                <a:ext uri="{FF2B5EF4-FFF2-40B4-BE49-F238E27FC236}">
                  <a16:creationId xmlns:a16="http://schemas.microsoft.com/office/drawing/2014/main" id="{9C20E4A8-21F3-459A-A937-B266346B65F4}"/>
                </a:ext>
              </a:extLst>
            </p:cNvPr>
            <p:cNvSpPr/>
            <p:nvPr/>
          </p:nvSpPr>
          <p:spPr>
            <a:xfrm>
              <a:off x="9765230" y="0"/>
              <a:ext cx="2441308" cy="246834"/>
            </a:xfrm>
            <a:prstGeom prst="rect">
              <a:avLst/>
            </a:prstGeom>
            <a:solidFill>
              <a:srgbClr val="008A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F8015B26-8BE7-4FE5-8ADE-A941ACD5181C}"/>
              </a:ext>
            </a:extLst>
          </p:cNvPr>
          <p:cNvGrpSpPr/>
          <p:nvPr userDrawn="1"/>
        </p:nvGrpSpPr>
        <p:grpSpPr>
          <a:xfrm>
            <a:off x="-9728" y="-9331"/>
            <a:ext cx="12206538" cy="246834"/>
            <a:chOff x="0" y="0"/>
            <a:chExt cx="12206538" cy="246834"/>
          </a:xfrm>
        </p:grpSpPr>
        <p:sp>
          <p:nvSpPr>
            <p:cNvPr id="17" name="Rechteck 16">
              <a:extLst>
                <a:ext uri="{FF2B5EF4-FFF2-40B4-BE49-F238E27FC236}">
                  <a16:creationId xmlns:a16="http://schemas.microsoft.com/office/drawing/2014/main" id="{B7E216F7-7BA9-4F73-AABD-8C2B63112CE6}"/>
                </a:ext>
              </a:extLst>
            </p:cNvPr>
            <p:cNvSpPr/>
            <p:nvPr/>
          </p:nvSpPr>
          <p:spPr>
            <a:xfrm>
              <a:off x="2441308" y="0"/>
              <a:ext cx="2441308" cy="246834"/>
            </a:xfrm>
            <a:prstGeom prst="rect">
              <a:avLst/>
            </a:prstGeom>
            <a:solidFill>
              <a:srgbClr val="0EAC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" name="Rechteck 21">
              <a:extLst>
                <a:ext uri="{FF2B5EF4-FFF2-40B4-BE49-F238E27FC236}">
                  <a16:creationId xmlns:a16="http://schemas.microsoft.com/office/drawing/2014/main" id="{80D8A4D8-4E15-48F4-B841-5189DA422233}"/>
                </a:ext>
              </a:extLst>
            </p:cNvPr>
            <p:cNvSpPr/>
            <p:nvPr/>
          </p:nvSpPr>
          <p:spPr>
            <a:xfrm>
              <a:off x="0" y="0"/>
              <a:ext cx="2441308" cy="246834"/>
            </a:xfrm>
            <a:prstGeom prst="rect">
              <a:avLst/>
            </a:prstGeom>
            <a:solidFill>
              <a:srgbClr val="2162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3" name="Rechteck 22">
              <a:extLst>
                <a:ext uri="{FF2B5EF4-FFF2-40B4-BE49-F238E27FC236}">
                  <a16:creationId xmlns:a16="http://schemas.microsoft.com/office/drawing/2014/main" id="{9B1340F5-E4D3-45FB-8DE9-A56FBA9385CC}"/>
                </a:ext>
              </a:extLst>
            </p:cNvPr>
            <p:cNvSpPr/>
            <p:nvPr/>
          </p:nvSpPr>
          <p:spPr>
            <a:xfrm>
              <a:off x="7323923" y="0"/>
              <a:ext cx="2441308" cy="246834"/>
            </a:xfrm>
            <a:prstGeom prst="rect">
              <a:avLst/>
            </a:prstGeom>
            <a:solidFill>
              <a:srgbClr val="93B9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" name="Rechteck 23">
              <a:extLst>
                <a:ext uri="{FF2B5EF4-FFF2-40B4-BE49-F238E27FC236}">
                  <a16:creationId xmlns:a16="http://schemas.microsoft.com/office/drawing/2014/main" id="{EA774DB0-9A03-4FBE-BE1F-009EE7B023BA}"/>
                </a:ext>
              </a:extLst>
            </p:cNvPr>
            <p:cNvSpPr/>
            <p:nvPr/>
          </p:nvSpPr>
          <p:spPr>
            <a:xfrm>
              <a:off x="4882615" y="0"/>
              <a:ext cx="2441308" cy="246834"/>
            </a:xfrm>
            <a:prstGeom prst="rect">
              <a:avLst/>
            </a:prstGeom>
            <a:solidFill>
              <a:srgbClr val="FAA9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8" name="Rechteck 27">
              <a:extLst>
                <a:ext uri="{FF2B5EF4-FFF2-40B4-BE49-F238E27FC236}">
                  <a16:creationId xmlns:a16="http://schemas.microsoft.com/office/drawing/2014/main" id="{C69A1899-BF18-497B-A588-670A78804966}"/>
                </a:ext>
              </a:extLst>
            </p:cNvPr>
            <p:cNvSpPr/>
            <p:nvPr/>
          </p:nvSpPr>
          <p:spPr>
            <a:xfrm>
              <a:off x="9765230" y="0"/>
              <a:ext cx="2441308" cy="246834"/>
            </a:xfrm>
            <a:prstGeom prst="rect">
              <a:avLst/>
            </a:prstGeom>
            <a:solidFill>
              <a:srgbClr val="008A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20" name="Grafik 19">
            <a:extLst>
              <a:ext uri="{FF2B5EF4-FFF2-40B4-BE49-F238E27FC236}">
                <a16:creationId xmlns:a16="http://schemas.microsoft.com/office/drawing/2014/main" id="{1601345E-6468-470D-AD47-805CFCDEC6F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0426" y="372221"/>
            <a:ext cx="1692981" cy="869485"/>
          </a:xfrm>
          <a:prstGeom prst="rect">
            <a:avLst/>
          </a:prstGeom>
        </p:spPr>
      </p:pic>
      <p:sp>
        <p:nvSpPr>
          <p:cNvPr id="2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-11372" y="238125"/>
            <a:ext cx="12201525" cy="6619875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de-AT" dirty="0"/>
          </a:p>
        </p:txBody>
      </p:sp>
      <p:sp>
        <p:nvSpPr>
          <p:cNvPr id="27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10729732" y="4986338"/>
            <a:ext cx="1473850" cy="733425"/>
          </a:xfrm>
          <a:prstGeom prst="rect">
            <a:avLst/>
          </a:prstGeom>
          <a:solidFill>
            <a:srgbClr val="0EACD5"/>
          </a:solidFill>
        </p:spPr>
        <p:txBody>
          <a:bodyPr lIns="180000" tIns="72000" rIns="180000" bIns="72000" anchor="b" anchorCtr="0">
            <a:normAutofit/>
          </a:bodyPr>
          <a:lstStyle>
            <a:lvl1pPr marL="0" indent="0" algn="r">
              <a:buNone/>
              <a:defRPr sz="4400" b="0" baseline="0">
                <a:solidFill>
                  <a:schemeClr val="bg1"/>
                </a:solidFill>
                <a:latin typeface="Exo 2 Medium"/>
              </a:defRPr>
            </a:lvl1pPr>
          </a:lstStyle>
          <a:p>
            <a:pPr lvl="0"/>
            <a:r>
              <a:rPr lang="de-DE" dirty="0"/>
              <a:t>Titel</a:t>
            </a:r>
            <a:endParaRPr lang="de-AT" dirty="0"/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9132425" y="5784947"/>
            <a:ext cx="3071157" cy="576263"/>
          </a:xfrm>
          <a:prstGeom prst="rect">
            <a:avLst/>
          </a:prstGeom>
          <a:solidFill>
            <a:srgbClr val="005081"/>
          </a:solidFill>
        </p:spPr>
        <p:txBody>
          <a:bodyPr lIns="180000" tIns="72000" rIns="180000" bIns="72000" anchor="b" anchorCtr="0">
            <a:normAutofit/>
          </a:bodyPr>
          <a:lstStyle>
            <a:lvl1pPr marL="0" indent="0" algn="r">
              <a:buNone/>
              <a:defRPr sz="2800" b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&amp; Infos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0666156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0" y="237392"/>
            <a:ext cx="12192000" cy="662060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0" y="4879731"/>
            <a:ext cx="6963508" cy="571500"/>
          </a:xfrm>
          <a:solidFill>
            <a:srgbClr val="21628D"/>
          </a:solidFill>
          <a:ln>
            <a:noFill/>
          </a:ln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Titelmasterformat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01234" y="5583115"/>
            <a:ext cx="3932237" cy="5715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DAB1E-562C-4A0C-BE6F-79046C0C74F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610229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1" y="705337"/>
            <a:ext cx="8640000" cy="558000"/>
          </a:xfrm>
          <a:solidFill>
            <a:srgbClr val="21628D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1195754"/>
            <a:ext cx="10609384" cy="4981209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DAB1E-562C-4A0C-BE6F-79046C0C74F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562939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10559562" y="228601"/>
            <a:ext cx="794238" cy="4958862"/>
          </a:xfrm>
          <a:solidFill>
            <a:srgbClr val="21628D"/>
          </a:solidFill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9396046" cy="5811838"/>
          </a:xfrm>
        </p:spPr>
        <p:txBody>
          <a:bodyPr vert="eaVert"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DAB1E-562C-4A0C-BE6F-79046C0C74F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5078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artfolie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17">
            <a:extLst>
              <a:ext uri="{FF2B5EF4-FFF2-40B4-BE49-F238E27FC236}">
                <a16:creationId xmlns:a16="http://schemas.microsoft.com/office/drawing/2014/main" id="{6EE49B4B-39F9-454C-892E-427C0AD451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33892"/>
            <a:ext cx="12192000" cy="6624108"/>
          </a:xfrm>
          <a:prstGeom prst="rect">
            <a:avLst/>
          </a:prstGeom>
        </p:spPr>
      </p:pic>
      <p:sp>
        <p:nvSpPr>
          <p:cNvPr id="27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-11372" y="238125"/>
            <a:ext cx="12201525" cy="6619875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de-AT" dirty="0"/>
          </a:p>
        </p:txBody>
      </p:sp>
      <p:pic>
        <p:nvPicPr>
          <p:cNvPr id="19" name="Grafik 6">
            <a:extLst>
              <a:ext uri="{FF2B5EF4-FFF2-40B4-BE49-F238E27FC236}">
                <a16:creationId xmlns:a16="http://schemas.microsoft.com/office/drawing/2014/main" id="{0F82E332-46D5-44A6-AE4B-76FA0CFFB4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" t="4732" r="1273" b="14822"/>
          <a:stretch/>
        </p:blipFill>
        <p:spPr>
          <a:xfrm>
            <a:off x="0" y="229835"/>
            <a:ext cx="12192000" cy="6628165"/>
          </a:xfrm>
          <a:prstGeom prst="rect">
            <a:avLst/>
          </a:prstGeom>
        </p:spPr>
      </p:pic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4744AD34-5344-4EF4-9C44-3CB92462DBE6}"/>
              </a:ext>
            </a:extLst>
          </p:cNvPr>
          <p:cNvGrpSpPr/>
          <p:nvPr/>
        </p:nvGrpSpPr>
        <p:grpSpPr>
          <a:xfrm>
            <a:off x="-9728" y="-9331"/>
            <a:ext cx="12206538" cy="246834"/>
            <a:chOff x="0" y="0"/>
            <a:chExt cx="12206538" cy="246834"/>
          </a:xfrm>
        </p:grpSpPr>
        <p:sp>
          <p:nvSpPr>
            <p:cNvPr id="10" name="Rechteck 9">
              <a:extLst>
                <a:ext uri="{FF2B5EF4-FFF2-40B4-BE49-F238E27FC236}">
                  <a16:creationId xmlns:a16="http://schemas.microsoft.com/office/drawing/2014/main" id="{F92D94AF-97AD-40DE-9A4C-F817A0434BBD}"/>
                </a:ext>
              </a:extLst>
            </p:cNvPr>
            <p:cNvSpPr/>
            <p:nvPr/>
          </p:nvSpPr>
          <p:spPr>
            <a:xfrm>
              <a:off x="2441308" y="0"/>
              <a:ext cx="2441308" cy="246834"/>
            </a:xfrm>
            <a:prstGeom prst="rect">
              <a:avLst/>
            </a:prstGeom>
            <a:solidFill>
              <a:srgbClr val="0EAC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id="{AD51263D-1E24-451C-A55E-27E25C213081}"/>
                </a:ext>
              </a:extLst>
            </p:cNvPr>
            <p:cNvSpPr/>
            <p:nvPr/>
          </p:nvSpPr>
          <p:spPr>
            <a:xfrm>
              <a:off x="0" y="0"/>
              <a:ext cx="2441308" cy="246834"/>
            </a:xfrm>
            <a:prstGeom prst="rect">
              <a:avLst/>
            </a:prstGeom>
            <a:solidFill>
              <a:srgbClr val="2162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819F3F10-6587-4B27-8DC3-5C9500AD8289}"/>
                </a:ext>
              </a:extLst>
            </p:cNvPr>
            <p:cNvSpPr/>
            <p:nvPr/>
          </p:nvSpPr>
          <p:spPr>
            <a:xfrm>
              <a:off x="7323923" y="0"/>
              <a:ext cx="2441308" cy="246834"/>
            </a:xfrm>
            <a:prstGeom prst="rect">
              <a:avLst/>
            </a:prstGeom>
            <a:solidFill>
              <a:srgbClr val="93B9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" name="Rechteck 12">
              <a:extLst>
                <a:ext uri="{FF2B5EF4-FFF2-40B4-BE49-F238E27FC236}">
                  <a16:creationId xmlns:a16="http://schemas.microsoft.com/office/drawing/2014/main" id="{3DB73E35-D564-49EE-8678-2F0B3B42EC57}"/>
                </a:ext>
              </a:extLst>
            </p:cNvPr>
            <p:cNvSpPr/>
            <p:nvPr/>
          </p:nvSpPr>
          <p:spPr>
            <a:xfrm>
              <a:off x="4882615" y="0"/>
              <a:ext cx="2441308" cy="246834"/>
            </a:xfrm>
            <a:prstGeom prst="rect">
              <a:avLst/>
            </a:prstGeom>
            <a:solidFill>
              <a:srgbClr val="FAA9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4" name="Rechteck 13">
              <a:extLst>
                <a:ext uri="{FF2B5EF4-FFF2-40B4-BE49-F238E27FC236}">
                  <a16:creationId xmlns:a16="http://schemas.microsoft.com/office/drawing/2014/main" id="{9C20E4A8-21F3-459A-A937-B266346B65F4}"/>
                </a:ext>
              </a:extLst>
            </p:cNvPr>
            <p:cNvSpPr/>
            <p:nvPr/>
          </p:nvSpPr>
          <p:spPr>
            <a:xfrm>
              <a:off x="9765230" y="0"/>
              <a:ext cx="2441308" cy="246834"/>
            </a:xfrm>
            <a:prstGeom prst="rect">
              <a:avLst/>
            </a:prstGeom>
            <a:solidFill>
              <a:srgbClr val="008A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F8015B26-8BE7-4FE5-8ADE-A941ACD5181C}"/>
              </a:ext>
            </a:extLst>
          </p:cNvPr>
          <p:cNvGrpSpPr/>
          <p:nvPr userDrawn="1"/>
        </p:nvGrpSpPr>
        <p:grpSpPr>
          <a:xfrm>
            <a:off x="-9728" y="-9331"/>
            <a:ext cx="12206538" cy="246834"/>
            <a:chOff x="0" y="0"/>
            <a:chExt cx="12206538" cy="246834"/>
          </a:xfrm>
        </p:grpSpPr>
        <p:sp>
          <p:nvSpPr>
            <p:cNvPr id="17" name="Rechteck 16">
              <a:extLst>
                <a:ext uri="{FF2B5EF4-FFF2-40B4-BE49-F238E27FC236}">
                  <a16:creationId xmlns:a16="http://schemas.microsoft.com/office/drawing/2014/main" id="{B7E216F7-7BA9-4F73-AABD-8C2B63112CE6}"/>
                </a:ext>
              </a:extLst>
            </p:cNvPr>
            <p:cNvSpPr/>
            <p:nvPr/>
          </p:nvSpPr>
          <p:spPr>
            <a:xfrm>
              <a:off x="2441308" y="0"/>
              <a:ext cx="2441308" cy="246834"/>
            </a:xfrm>
            <a:prstGeom prst="rect">
              <a:avLst/>
            </a:prstGeom>
            <a:solidFill>
              <a:srgbClr val="0EAC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" name="Rechteck 21">
              <a:extLst>
                <a:ext uri="{FF2B5EF4-FFF2-40B4-BE49-F238E27FC236}">
                  <a16:creationId xmlns:a16="http://schemas.microsoft.com/office/drawing/2014/main" id="{80D8A4D8-4E15-48F4-B841-5189DA422233}"/>
                </a:ext>
              </a:extLst>
            </p:cNvPr>
            <p:cNvSpPr/>
            <p:nvPr/>
          </p:nvSpPr>
          <p:spPr>
            <a:xfrm>
              <a:off x="0" y="0"/>
              <a:ext cx="2441308" cy="246834"/>
            </a:xfrm>
            <a:prstGeom prst="rect">
              <a:avLst/>
            </a:prstGeom>
            <a:solidFill>
              <a:srgbClr val="2162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3" name="Rechteck 22">
              <a:extLst>
                <a:ext uri="{FF2B5EF4-FFF2-40B4-BE49-F238E27FC236}">
                  <a16:creationId xmlns:a16="http://schemas.microsoft.com/office/drawing/2014/main" id="{9B1340F5-E4D3-45FB-8DE9-A56FBA9385CC}"/>
                </a:ext>
              </a:extLst>
            </p:cNvPr>
            <p:cNvSpPr/>
            <p:nvPr/>
          </p:nvSpPr>
          <p:spPr>
            <a:xfrm>
              <a:off x="7323923" y="0"/>
              <a:ext cx="2441308" cy="246834"/>
            </a:xfrm>
            <a:prstGeom prst="rect">
              <a:avLst/>
            </a:prstGeom>
            <a:solidFill>
              <a:srgbClr val="93B9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" name="Rechteck 23">
              <a:extLst>
                <a:ext uri="{FF2B5EF4-FFF2-40B4-BE49-F238E27FC236}">
                  <a16:creationId xmlns:a16="http://schemas.microsoft.com/office/drawing/2014/main" id="{EA774DB0-9A03-4FBE-BE1F-009EE7B023BA}"/>
                </a:ext>
              </a:extLst>
            </p:cNvPr>
            <p:cNvSpPr/>
            <p:nvPr/>
          </p:nvSpPr>
          <p:spPr>
            <a:xfrm>
              <a:off x="4882615" y="0"/>
              <a:ext cx="2441308" cy="246834"/>
            </a:xfrm>
            <a:prstGeom prst="rect">
              <a:avLst/>
            </a:prstGeom>
            <a:solidFill>
              <a:srgbClr val="FAA9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8" name="Rechteck 27">
              <a:extLst>
                <a:ext uri="{FF2B5EF4-FFF2-40B4-BE49-F238E27FC236}">
                  <a16:creationId xmlns:a16="http://schemas.microsoft.com/office/drawing/2014/main" id="{C69A1899-BF18-497B-A588-670A78804966}"/>
                </a:ext>
              </a:extLst>
            </p:cNvPr>
            <p:cNvSpPr/>
            <p:nvPr/>
          </p:nvSpPr>
          <p:spPr>
            <a:xfrm>
              <a:off x="9765230" y="0"/>
              <a:ext cx="2441308" cy="246834"/>
            </a:xfrm>
            <a:prstGeom prst="rect">
              <a:avLst/>
            </a:prstGeom>
            <a:solidFill>
              <a:srgbClr val="008A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1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1847" y="238125"/>
            <a:ext cx="12201525" cy="6619875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de-AT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-1" y="4986338"/>
            <a:ext cx="3669175" cy="733425"/>
          </a:xfrm>
          <a:prstGeom prst="rect">
            <a:avLst/>
          </a:prstGeom>
          <a:solidFill>
            <a:srgbClr val="0EACD5"/>
          </a:solidFill>
        </p:spPr>
        <p:txBody>
          <a:bodyPr lIns="180000" tIns="72000" rIns="180000" bIns="72000" anchor="b" anchorCtr="0">
            <a:normAutofit/>
          </a:bodyPr>
          <a:lstStyle>
            <a:lvl1pPr marL="0" indent="0" algn="l">
              <a:buNone/>
              <a:defRPr sz="4400" b="0" baseline="0">
                <a:solidFill>
                  <a:schemeClr val="bg1"/>
                </a:solidFill>
                <a:latin typeface="Exo 2 Medium"/>
              </a:defRPr>
            </a:lvl1pPr>
          </a:lstStyle>
          <a:p>
            <a:pPr lvl="0"/>
            <a:r>
              <a:rPr lang="de-DE" dirty="0"/>
              <a:t>Zwischentitel</a:t>
            </a:r>
            <a:endParaRPr lang="de-AT" dirty="0"/>
          </a:p>
        </p:txBody>
      </p:sp>
      <p:pic>
        <p:nvPicPr>
          <p:cNvPr id="20" name="Bildplatzhalter 6">
            <a:extLst>
              <a:ext uri="{FF2B5EF4-FFF2-40B4-BE49-F238E27FC236}">
                <a16:creationId xmlns:a16="http://schemas.microsoft.com/office/drawing/2014/main" id="{9E7B149D-80C0-4258-8F56-2108DE015AB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5455" y="443290"/>
            <a:ext cx="2303032" cy="103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1320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21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27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theme" Target="../theme/theme6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18" Type="http://schemas.openxmlformats.org/officeDocument/2006/relationships/slideLayout" Target="../slideLayouts/slideLayout69.xml"/><Relationship Id="rId3" Type="http://schemas.openxmlformats.org/officeDocument/2006/relationships/slideLayout" Target="../slideLayouts/slideLayout54.xml"/><Relationship Id="rId21" Type="http://schemas.openxmlformats.org/officeDocument/2006/relationships/theme" Target="../theme/theme8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17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3.xml"/><Relationship Id="rId16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71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70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65.xml"/><Relationship Id="rId22" Type="http://schemas.openxmlformats.org/officeDocument/2006/relationships/image" Target="../media/image1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9246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ADAB1E-562C-4A0C-BE6F-79046C0C74F7}" type="slidenum">
              <a:rPr lang="de-DE" smtClean="0"/>
              <a:t>‹Nr.›</a:t>
            </a:fld>
            <a:endParaRPr lang="de-DE"/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D965171E-C0EE-4595-83D2-E449227D4D7E}"/>
              </a:ext>
            </a:extLst>
          </p:cNvPr>
          <p:cNvGrpSpPr/>
          <p:nvPr/>
        </p:nvGrpSpPr>
        <p:grpSpPr>
          <a:xfrm>
            <a:off x="-9728" y="-9331"/>
            <a:ext cx="12206538" cy="246834"/>
            <a:chOff x="0" y="0"/>
            <a:chExt cx="12206538" cy="246834"/>
          </a:xfrm>
        </p:grpSpPr>
        <p:sp>
          <p:nvSpPr>
            <p:cNvPr id="9" name="Rechteck 8">
              <a:extLst>
                <a:ext uri="{FF2B5EF4-FFF2-40B4-BE49-F238E27FC236}">
                  <a16:creationId xmlns:a16="http://schemas.microsoft.com/office/drawing/2014/main" id="{05030722-B978-4365-9DF2-1024E36B9CB1}"/>
                </a:ext>
              </a:extLst>
            </p:cNvPr>
            <p:cNvSpPr/>
            <p:nvPr/>
          </p:nvSpPr>
          <p:spPr>
            <a:xfrm>
              <a:off x="2441308" y="0"/>
              <a:ext cx="2441308" cy="246834"/>
            </a:xfrm>
            <a:prstGeom prst="rect">
              <a:avLst/>
            </a:prstGeom>
            <a:solidFill>
              <a:srgbClr val="0EAC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" name="Rechteck 9">
              <a:extLst>
                <a:ext uri="{FF2B5EF4-FFF2-40B4-BE49-F238E27FC236}">
                  <a16:creationId xmlns:a16="http://schemas.microsoft.com/office/drawing/2014/main" id="{08F9BC0D-1E45-4C54-8C8D-C55DCA077D18}"/>
                </a:ext>
              </a:extLst>
            </p:cNvPr>
            <p:cNvSpPr/>
            <p:nvPr/>
          </p:nvSpPr>
          <p:spPr>
            <a:xfrm>
              <a:off x="0" y="0"/>
              <a:ext cx="2441308" cy="246834"/>
            </a:xfrm>
            <a:prstGeom prst="rect">
              <a:avLst/>
            </a:prstGeom>
            <a:solidFill>
              <a:srgbClr val="2162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id="{4ABD21C8-05C0-425A-8373-9E4DB2737C6B}"/>
                </a:ext>
              </a:extLst>
            </p:cNvPr>
            <p:cNvSpPr/>
            <p:nvPr/>
          </p:nvSpPr>
          <p:spPr>
            <a:xfrm>
              <a:off x="7323923" y="0"/>
              <a:ext cx="2441308" cy="246834"/>
            </a:xfrm>
            <a:prstGeom prst="rect">
              <a:avLst/>
            </a:prstGeom>
            <a:solidFill>
              <a:srgbClr val="93B9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9CE6E0DF-684D-4A4C-A552-9A8B314FA645}"/>
                </a:ext>
              </a:extLst>
            </p:cNvPr>
            <p:cNvSpPr/>
            <p:nvPr/>
          </p:nvSpPr>
          <p:spPr>
            <a:xfrm>
              <a:off x="4882615" y="0"/>
              <a:ext cx="2441308" cy="246834"/>
            </a:xfrm>
            <a:prstGeom prst="rect">
              <a:avLst/>
            </a:prstGeom>
            <a:solidFill>
              <a:srgbClr val="FAA9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3" name="Rechteck 12">
              <a:extLst>
                <a:ext uri="{FF2B5EF4-FFF2-40B4-BE49-F238E27FC236}">
                  <a16:creationId xmlns:a16="http://schemas.microsoft.com/office/drawing/2014/main" id="{2A63B844-C7D6-4F06-A6CB-F851FE2E114A}"/>
                </a:ext>
              </a:extLst>
            </p:cNvPr>
            <p:cNvSpPr/>
            <p:nvPr/>
          </p:nvSpPr>
          <p:spPr>
            <a:xfrm>
              <a:off x="9765230" y="0"/>
              <a:ext cx="2441308" cy="246834"/>
            </a:xfrm>
            <a:prstGeom prst="rect">
              <a:avLst/>
            </a:prstGeom>
            <a:solidFill>
              <a:srgbClr val="008A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E16D784B-8A86-4E44-B46E-57987240CDE1}"/>
              </a:ext>
            </a:extLst>
          </p:cNvPr>
          <p:cNvGrpSpPr/>
          <p:nvPr userDrawn="1"/>
        </p:nvGrpSpPr>
        <p:grpSpPr>
          <a:xfrm>
            <a:off x="-397" y="-9331"/>
            <a:ext cx="12206538" cy="246834"/>
            <a:chOff x="0" y="0"/>
            <a:chExt cx="12206538" cy="246834"/>
          </a:xfrm>
        </p:grpSpPr>
        <p:sp>
          <p:nvSpPr>
            <p:cNvPr id="16" name="Rechteck 15">
              <a:extLst>
                <a:ext uri="{FF2B5EF4-FFF2-40B4-BE49-F238E27FC236}">
                  <a16:creationId xmlns:a16="http://schemas.microsoft.com/office/drawing/2014/main" id="{C3DDAA1D-4E86-4693-9EB9-FEFDFF7590D8}"/>
                </a:ext>
              </a:extLst>
            </p:cNvPr>
            <p:cNvSpPr/>
            <p:nvPr/>
          </p:nvSpPr>
          <p:spPr>
            <a:xfrm>
              <a:off x="2441308" y="0"/>
              <a:ext cx="2441308" cy="246834"/>
            </a:xfrm>
            <a:prstGeom prst="rect">
              <a:avLst/>
            </a:prstGeom>
            <a:solidFill>
              <a:srgbClr val="0EAC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" name="Rechteck 16">
              <a:extLst>
                <a:ext uri="{FF2B5EF4-FFF2-40B4-BE49-F238E27FC236}">
                  <a16:creationId xmlns:a16="http://schemas.microsoft.com/office/drawing/2014/main" id="{4F144B25-D065-494A-B9F7-107250703A37}"/>
                </a:ext>
              </a:extLst>
            </p:cNvPr>
            <p:cNvSpPr/>
            <p:nvPr/>
          </p:nvSpPr>
          <p:spPr>
            <a:xfrm>
              <a:off x="0" y="0"/>
              <a:ext cx="2441308" cy="246834"/>
            </a:xfrm>
            <a:prstGeom prst="rect">
              <a:avLst/>
            </a:prstGeom>
            <a:solidFill>
              <a:srgbClr val="2162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8" name="Rechteck 17">
              <a:extLst>
                <a:ext uri="{FF2B5EF4-FFF2-40B4-BE49-F238E27FC236}">
                  <a16:creationId xmlns:a16="http://schemas.microsoft.com/office/drawing/2014/main" id="{7CB350C8-EB7E-4862-B89E-1248AD8CADEF}"/>
                </a:ext>
              </a:extLst>
            </p:cNvPr>
            <p:cNvSpPr/>
            <p:nvPr/>
          </p:nvSpPr>
          <p:spPr>
            <a:xfrm>
              <a:off x="7323923" y="0"/>
              <a:ext cx="2441308" cy="246834"/>
            </a:xfrm>
            <a:prstGeom prst="rect">
              <a:avLst/>
            </a:prstGeom>
            <a:solidFill>
              <a:srgbClr val="93B9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" name="Rechteck 18">
              <a:extLst>
                <a:ext uri="{FF2B5EF4-FFF2-40B4-BE49-F238E27FC236}">
                  <a16:creationId xmlns:a16="http://schemas.microsoft.com/office/drawing/2014/main" id="{9A752ABD-AC14-4EDE-A630-A83B84927365}"/>
                </a:ext>
              </a:extLst>
            </p:cNvPr>
            <p:cNvSpPr/>
            <p:nvPr/>
          </p:nvSpPr>
          <p:spPr>
            <a:xfrm>
              <a:off x="4882615" y="0"/>
              <a:ext cx="2441308" cy="246834"/>
            </a:xfrm>
            <a:prstGeom prst="rect">
              <a:avLst/>
            </a:prstGeom>
            <a:solidFill>
              <a:srgbClr val="FAA9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0" name="Rechteck 19">
              <a:extLst>
                <a:ext uri="{FF2B5EF4-FFF2-40B4-BE49-F238E27FC236}">
                  <a16:creationId xmlns:a16="http://schemas.microsoft.com/office/drawing/2014/main" id="{FA61B1F6-CB05-4596-9DE8-9D7FF64D2991}"/>
                </a:ext>
              </a:extLst>
            </p:cNvPr>
            <p:cNvSpPr/>
            <p:nvPr/>
          </p:nvSpPr>
          <p:spPr>
            <a:xfrm>
              <a:off x="9765230" y="0"/>
              <a:ext cx="2441308" cy="246834"/>
            </a:xfrm>
            <a:prstGeom prst="rect">
              <a:avLst/>
            </a:prstGeom>
            <a:solidFill>
              <a:srgbClr val="008A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21" name="Bildplatzhalter 6">
            <a:extLst>
              <a:ext uri="{FF2B5EF4-FFF2-40B4-BE49-F238E27FC236}">
                <a16:creationId xmlns:a16="http://schemas.microsoft.com/office/drawing/2014/main" id="{08F2F23E-D271-4F5E-8828-8A7C1F38F0AE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4850" y="5889138"/>
            <a:ext cx="1933517" cy="865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66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75" r:id="rId3"/>
    <p:sldLayoutId id="2147483776" r:id="rId4"/>
    <p:sldLayoutId id="2147483777" r:id="rId5"/>
    <p:sldLayoutId id="2147483778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rgbClr val="005081"/>
          </a:solidFill>
          <a:latin typeface="+mj-lt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342900" indent="-3429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sz="2400" b="1" kern="1200">
          <a:solidFill>
            <a:schemeClr val="tx1"/>
          </a:solidFill>
          <a:latin typeface="Gill Sans" panose="020F050202020403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800100" indent="-3429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Gill Sans" panose="020F050202020403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200150" indent="-28575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Gill Sans" panose="020F050202020403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57350" indent="-28575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Gill Sans" panose="020F050202020403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114550" indent="-28575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Gill Sans" panose="020F050202020403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9246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ADAB1E-562C-4A0C-BE6F-79046C0C74F7}" type="slidenum">
              <a:rPr lang="de-DE" smtClean="0"/>
              <a:t>‹Nr.›</a:t>
            </a:fld>
            <a:endParaRPr lang="de-DE"/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D965171E-C0EE-4595-83D2-E449227D4D7E}"/>
              </a:ext>
            </a:extLst>
          </p:cNvPr>
          <p:cNvGrpSpPr/>
          <p:nvPr/>
        </p:nvGrpSpPr>
        <p:grpSpPr>
          <a:xfrm>
            <a:off x="-9728" y="-9331"/>
            <a:ext cx="12206538" cy="246834"/>
            <a:chOff x="0" y="0"/>
            <a:chExt cx="12206538" cy="246834"/>
          </a:xfrm>
        </p:grpSpPr>
        <p:sp>
          <p:nvSpPr>
            <p:cNvPr id="9" name="Rechteck 8">
              <a:extLst>
                <a:ext uri="{FF2B5EF4-FFF2-40B4-BE49-F238E27FC236}">
                  <a16:creationId xmlns:a16="http://schemas.microsoft.com/office/drawing/2014/main" id="{05030722-B978-4365-9DF2-1024E36B9CB1}"/>
                </a:ext>
              </a:extLst>
            </p:cNvPr>
            <p:cNvSpPr/>
            <p:nvPr/>
          </p:nvSpPr>
          <p:spPr>
            <a:xfrm>
              <a:off x="2441308" y="0"/>
              <a:ext cx="2441308" cy="246834"/>
            </a:xfrm>
            <a:prstGeom prst="rect">
              <a:avLst/>
            </a:prstGeom>
            <a:solidFill>
              <a:srgbClr val="0EAC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" name="Rechteck 9">
              <a:extLst>
                <a:ext uri="{FF2B5EF4-FFF2-40B4-BE49-F238E27FC236}">
                  <a16:creationId xmlns:a16="http://schemas.microsoft.com/office/drawing/2014/main" id="{08F9BC0D-1E45-4C54-8C8D-C55DCA077D18}"/>
                </a:ext>
              </a:extLst>
            </p:cNvPr>
            <p:cNvSpPr/>
            <p:nvPr/>
          </p:nvSpPr>
          <p:spPr>
            <a:xfrm>
              <a:off x="0" y="0"/>
              <a:ext cx="2441308" cy="246834"/>
            </a:xfrm>
            <a:prstGeom prst="rect">
              <a:avLst/>
            </a:prstGeom>
            <a:solidFill>
              <a:srgbClr val="2162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id="{4ABD21C8-05C0-425A-8373-9E4DB2737C6B}"/>
                </a:ext>
              </a:extLst>
            </p:cNvPr>
            <p:cNvSpPr/>
            <p:nvPr/>
          </p:nvSpPr>
          <p:spPr>
            <a:xfrm>
              <a:off x="7323923" y="0"/>
              <a:ext cx="2441308" cy="246834"/>
            </a:xfrm>
            <a:prstGeom prst="rect">
              <a:avLst/>
            </a:prstGeom>
            <a:solidFill>
              <a:srgbClr val="93B9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9CE6E0DF-684D-4A4C-A552-9A8B314FA645}"/>
                </a:ext>
              </a:extLst>
            </p:cNvPr>
            <p:cNvSpPr/>
            <p:nvPr/>
          </p:nvSpPr>
          <p:spPr>
            <a:xfrm>
              <a:off x="4882615" y="0"/>
              <a:ext cx="2441308" cy="246834"/>
            </a:xfrm>
            <a:prstGeom prst="rect">
              <a:avLst/>
            </a:prstGeom>
            <a:solidFill>
              <a:srgbClr val="FAA9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3" name="Rechteck 12">
              <a:extLst>
                <a:ext uri="{FF2B5EF4-FFF2-40B4-BE49-F238E27FC236}">
                  <a16:creationId xmlns:a16="http://schemas.microsoft.com/office/drawing/2014/main" id="{2A63B844-C7D6-4F06-A6CB-F851FE2E114A}"/>
                </a:ext>
              </a:extLst>
            </p:cNvPr>
            <p:cNvSpPr/>
            <p:nvPr/>
          </p:nvSpPr>
          <p:spPr>
            <a:xfrm>
              <a:off x="9765230" y="0"/>
              <a:ext cx="2441308" cy="246834"/>
            </a:xfrm>
            <a:prstGeom prst="rect">
              <a:avLst/>
            </a:prstGeom>
            <a:solidFill>
              <a:srgbClr val="008A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E16D784B-8A86-4E44-B46E-57987240CDE1}"/>
              </a:ext>
            </a:extLst>
          </p:cNvPr>
          <p:cNvGrpSpPr/>
          <p:nvPr userDrawn="1"/>
        </p:nvGrpSpPr>
        <p:grpSpPr>
          <a:xfrm>
            <a:off x="-397" y="-9331"/>
            <a:ext cx="12206538" cy="246834"/>
            <a:chOff x="0" y="0"/>
            <a:chExt cx="12206538" cy="246834"/>
          </a:xfrm>
        </p:grpSpPr>
        <p:sp>
          <p:nvSpPr>
            <p:cNvPr id="16" name="Rechteck 15">
              <a:extLst>
                <a:ext uri="{FF2B5EF4-FFF2-40B4-BE49-F238E27FC236}">
                  <a16:creationId xmlns:a16="http://schemas.microsoft.com/office/drawing/2014/main" id="{C3DDAA1D-4E86-4693-9EB9-FEFDFF7590D8}"/>
                </a:ext>
              </a:extLst>
            </p:cNvPr>
            <p:cNvSpPr/>
            <p:nvPr/>
          </p:nvSpPr>
          <p:spPr>
            <a:xfrm>
              <a:off x="2441308" y="0"/>
              <a:ext cx="2441308" cy="246834"/>
            </a:xfrm>
            <a:prstGeom prst="rect">
              <a:avLst/>
            </a:prstGeom>
            <a:solidFill>
              <a:srgbClr val="0EAC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" name="Rechteck 16">
              <a:extLst>
                <a:ext uri="{FF2B5EF4-FFF2-40B4-BE49-F238E27FC236}">
                  <a16:creationId xmlns:a16="http://schemas.microsoft.com/office/drawing/2014/main" id="{4F144B25-D065-494A-B9F7-107250703A37}"/>
                </a:ext>
              </a:extLst>
            </p:cNvPr>
            <p:cNvSpPr/>
            <p:nvPr/>
          </p:nvSpPr>
          <p:spPr>
            <a:xfrm>
              <a:off x="0" y="0"/>
              <a:ext cx="2441308" cy="246834"/>
            </a:xfrm>
            <a:prstGeom prst="rect">
              <a:avLst/>
            </a:prstGeom>
            <a:solidFill>
              <a:srgbClr val="2162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8" name="Rechteck 17">
              <a:extLst>
                <a:ext uri="{FF2B5EF4-FFF2-40B4-BE49-F238E27FC236}">
                  <a16:creationId xmlns:a16="http://schemas.microsoft.com/office/drawing/2014/main" id="{7CB350C8-EB7E-4862-B89E-1248AD8CADEF}"/>
                </a:ext>
              </a:extLst>
            </p:cNvPr>
            <p:cNvSpPr/>
            <p:nvPr/>
          </p:nvSpPr>
          <p:spPr>
            <a:xfrm>
              <a:off x="7323923" y="0"/>
              <a:ext cx="2441308" cy="246834"/>
            </a:xfrm>
            <a:prstGeom prst="rect">
              <a:avLst/>
            </a:prstGeom>
            <a:solidFill>
              <a:srgbClr val="93B9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" name="Rechteck 18">
              <a:extLst>
                <a:ext uri="{FF2B5EF4-FFF2-40B4-BE49-F238E27FC236}">
                  <a16:creationId xmlns:a16="http://schemas.microsoft.com/office/drawing/2014/main" id="{9A752ABD-AC14-4EDE-A630-A83B84927365}"/>
                </a:ext>
              </a:extLst>
            </p:cNvPr>
            <p:cNvSpPr/>
            <p:nvPr/>
          </p:nvSpPr>
          <p:spPr>
            <a:xfrm>
              <a:off x="4882615" y="0"/>
              <a:ext cx="2441308" cy="246834"/>
            </a:xfrm>
            <a:prstGeom prst="rect">
              <a:avLst/>
            </a:prstGeom>
            <a:solidFill>
              <a:srgbClr val="FAA9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0" name="Rechteck 19">
              <a:extLst>
                <a:ext uri="{FF2B5EF4-FFF2-40B4-BE49-F238E27FC236}">
                  <a16:creationId xmlns:a16="http://schemas.microsoft.com/office/drawing/2014/main" id="{FA61B1F6-CB05-4596-9DE8-9D7FF64D2991}"/>
                </a:ext>
              </a:extLst>
            </p:cNvPr>
            <p:cNvSpPr/>
            <p:nvPr/>
          </p:nvSpPr>
          <p:spPr>
            <a:xfrm>
              <a:off x="9765230" y="0"/>
              <a:ext cx="2441308" cy="246834"/>
            </a:xfrm>
            <a:prstGeom prst="rect">
              <a:avLst/>
            </a:prstGeom>
            <a:solidFill>
              <a:srgbClr val="008A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21" name="Bildplatzhalter 6">
            <a:extLst>
              <a:ext uri="{FF2B5EF4-FFF2-40B4-BE49-F238E27FC236}">
                <a16:creationId xmlns:a16="http://schemas.microsoft.com/office/drawing/2014/main" id="{7AE0E1F2-8D5B-42EC-94D2-1B24EA8FA93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4850" y="5889138"/>
            <a:ext cx="1933517" cy="865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653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rgbClr val="005081"/>
          </a:solidFill>
          <a:latin typeface="+mj-lt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342900" indent="-3429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sz="2400" b="1" kern="1200">
          <a:solidFill>
            <a:schemeClr val="tx1"/>
          </a:solidFill>
          <a:latin typeface="Gill Sans" panose="020F050202020403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800100" indent="-3429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Gill Sans" panose="020F050202020403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200150" indent="-28575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Gill Sans" panose="020F050202020403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57350" indent="-28575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Gill Sans" panose="020F050202020403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114550" indent="-28575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Gill Sans" panose="020F050202020403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9246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ADAB1E-562C-4A0C-BE6F-79046C0C74F7}" type="slidenum">
              <a:rPr lang="de-DE" smtClean="0"/>
              <a:t>‹Nr.›</a:t>
            </a:fld>
            <a:endParaRPr lang="de-DE"/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D965171E-C0EE-4595-83D2-E449227D4D7E}"/>
              </a:ext>
            </a:extLst>
          </p:cNvPr>
          <p:cNvGrpSpPr/>
          <p:nvPr/>
        </p:nvGrpSpPr>
        <p:grpSpPr>
          <a:xfrm>
            <a:off x="-9728" y="-9331"/>
            <a:ext cx="12206538" cy="246834"/>
            <a:chOff x="0" y="0"/>
            <a:chExt cx="12206538" cy="246834"/>
          </a:xfrm>
        </p:grpSpPr>
        <p:sp>
          <p:nvSpPr>
            <p:cNvPr id="9" name="Rechteck 8">
              <a:extLst>
                <a:ext uri="{FF2B5EF4-FFF2-40B4-BE49-F238E27FC236}">
                  <a16:creationId xmlns:a16="http://schemas.microsoft.com/office/drawing/2014/main" id="{05030722-B978-4365-9DF2-1024E36B9CB1}"/>
                </a:ext>
              </a:extLst>
            </p:cNvPr>
            <p:cNvSpPr/>
            <p:nvPr/>
          </p:nvSpPr>
          <p:spPr>
            <a:xfrm>
              <a:off x="2441308" y="0"/>
              <a:ext cx="2441308" cy="246834"/>
            </a:xfrm>
            <a:prstGeom prst="rect">
              <a:avLst/>
            </a:prstGeom>
            <a:solidFill>
              <a:srgbClr val="0EAC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" name="Rechteck 9">
              <a:extLst>
                <a:ext uri="{FF2B5EF4-FFF2-40B4-BE49-F238E27FC236}">
                  <a16:creationId xmlns:a16="http://schemas.microsoft.com/office/drawing/2014/main" id="{08F9BC0D-1E45-4C54-8C8D-C55DCA077D18}"/>
                </a:ext>
              </a:extLst>
            </p:cNvPr>
            <p:cNvSpPr/>
            <p:nvPr/>
          </p:nvSpPr>
          <p:spPr>
            <a:xfrm>
              <a:off x="0" y="0"/>
              <a:ext cx="2441308" cy="246834"/>
            </a:xfrm>
            <a:prstGeom prst="rect">
              <a:avLst/>
            </a:prstGeom>
            <a:solidFill>
              <a:srgbClr val="2162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id="{4ABD21C8-05C0-425A-8373-9E4DB2737C6B}"/>
                </a:ext>
              </a:extLst>
            </p:cNvPr>
            <p:cNvSpPr/>
            <p:nvPr/>
          </p:nvSpPr>
          <p:spPr>
            <a:xfrm>
              <a:off x="7323923" y="0"/>
              <a:ext cx="2441308" cy="246834"/>
            </a:xfrm>
            <a:prstGeom prst="rect">
              <a:avLst/>
            </a:prstGeom>
            <a:solidFill>
              <a:srgbClr val="93B9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9CE6E0DF-684D-4A4C-A552-9A8B314FA645}"/>
                </a:ext>
              </a:extLst>
            </p:cNvPr>
            <p:cNvSpPr/>
            <p:nvPr/>
          </p:nvSpPr>
          <p:spPr>
            <a:xfrm>
              <a:off x="4882615" y="0"/>
              <a:ext cx="2441308" cy="246834"/>
            </a:xfrm>
            <a:prstGeom prst="rect">
              <a:avLst/>
            </a:prstGeom>
            <a:solidFill>
              <a:srgbClr val="FAA9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3" name="Rechteck 12">
              <a:extLst>
                <a:ext uri="{FF2B5EF4-FFF2-40B4-BE49-F238E27FC236}">
                  <a16:creationId xmlns:a16="http://schemas.microsoft.com/office/drawing/2014/main" id="{2A63B844-C7D6-4F06-A6CB-F851FE2E114A}"/>
                </a:ext>
              </a:extLst>
            </p:cNvPr>
            <p:cNvSpPr/>
            <p:nvPr/>
          </p:nvSpPr>
          <p:spPr>
            <a:xfrm>
              <a:off x="9765230" y="0"/>
              <a:ext cx="2441308" cy="246834"/>
            </a:xfrm>
            <a:prstGeom prst="rect">
              <a:avLst/>
            </a:prstGeom>
            <a:solidFill>
              <a:srgbClr val="008A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E16D784B-8A86-4E44-B46E-57987240CDE1}"/>
              </a:ext>
            </a:extLst>
          </p:cNvPr>
          <p:cNvGrpSpPr/>
          <p:nvPr userDrawn="1"/>
        </p:nvGrpSpPr>
        <p:grpSpPr>
          <a:xfrm>
            <a:off x="-397" y="-9331"/>
            <a:ext cx="12206538" cy="246834"/>
            <a:chOff x="0" y="0"/>
            <a:chExt cx="12206538" cy="246834"/>
          </a:xfrm>
        </p:grpSpPr>
        <p:sp>
          <p:nvSpPr>
            <p:cNvPr id="16" name="Rechteck 15">
              <a:extLst>
                <a:ext uri="{FF2B5EF4-FFF2-40B4-BE49-F238E27FC236}">
                  <a16:creationId xmlns:a16="http://schemas.microsoft.com/office/drawing/2014/main" id="{C3DDAA1D-4E86-4693-9EB9-FEFDFF7590D8}"/>
                </a:ext>
              </a:extLst>
            </p:cNvPr>
            <p:cNvSpPr/>
            <p:nvPr/>
          </p:nvSpPr>
          <p:spPr>
            <a:xfrm>
              <a:off x="2441308" y="0"/>
              <a:ext cx="2441308" cy="246834"/>
            </a:xfrm>
            <a:prstGeom prst="rect">
              <a:avLst/>
            </a:prstGeom>
            <a:solidFill>
              <a:srgbClr val="0EAC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" name="Rechteck 16">
              <a:extLst>
                <a:ext uri="{FF2B5EF4-FFF2-40B4-BE49-F238E27FC236}">
                  <a16:creationId xmlns:a16="http://schemas.microsoft.com/office/drawing/2014/main" id="{4F144B25-D065-494A-B9F7-107250703A37}"/>
                </a:ext>
              </a:extLst>
            </p:cNvPr>
            <p:cNvSpPr/>
            <p:nvPr/>
          </p:nvSpPr>
          <p:spPr>
            <a:xfrm>
              <a:off x="0" y="0"/>
              <a:ext cx="2441308" cy="246834"/>
            </a:xfrm>
            <a:prstGeom prst="rect">
              <a:avLst/>
            </a:prstGeom>
            <a:solidFill>
              <a:srgbClr val="2162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8" name="Rechteck 17">
              <a:extLst>
                <a:ext uri="{FF2B5EF4-FFF2-40B4-BE49-F238E27FC236}">
                  <a16:creationId xmlns:a16="http://schemas.microsoft.com/office/drawing/2014/main" id="{7CB350C8-EB7E-4862-B89E-1248AD8CADEF}"/>
                </a:ext>
              </a:extLst>
            </p:cNvPr>
            <p:cNvSpPr/>
            <p:nvPr/>
          </p:nvSpPr>
          <p:spPr>
            <a:xfrm>
              <a:off x="7323923" y="0"/>
              <a:ext cx="2441308" cy="246834"/>
            </a:xfrm>
            <a:prstGeom prst="rect">
              <a:avLst/>
            </a:prstGeom>
            <a:solidFill>
              <a:srgbClr val="93B9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" name="Rechteck 18">
              <a:extLst>
                <a:ext uri="{FF2B5EF4-FFF2-40B4-BE49-F238E27FC236}">
                  <a16:creationId xmlns:a16="http://schemas.microsoft.com/office/drawing/2014/main" id="{9A752ABD-AC14-4EDE-A630-A83B84927365}"/>
                </a:ext>
              </a:extLst>
            </p:cNvPr>
            <p:cNvSpPr/>
            <p:nvPr/>
          </p:nvSpPr>
          <p:spPr>
            <a:xfrm>
              <a:off x="4882615" y="0"/>
              <a:ext cx="2441308" cy="246834"/>
            </a:xfrm>
            <a:prstGeom prst="rect">
              <a:avLst/>
            </a:prstGeom>
            <a:solidFill>
              <a:srgbClr val="FAA9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0" name="Rechteck 19">
              <a:extLst>
                <a:ext uri="{FF2B5EF4-FFF2-40B4-BE49-F238E27FC236}">
                  <a16:creationId xmlns:a16="http://schemas.microsoft.com/office/drawing/2014/main" id="{FA61B1F6-CB05-4596-9DE8-9D7FF64D2991}"/>
                </a:ext>
              </a:extLst>
            </p:cNvPr>
            <p:cNvSpPr/>
            <p:nvPr/>
          </p:nvSpPr>
          <p:spPr>
            <a:xfrm>
              <a:off x="9765230" y="0"/>
              <a:ext cx="2441308" cy="246834"/>
            </a:xfrm>
            <a:prstGeom prst="rect">
              <a:avLst/>
            </a:prstGeom>
            <a:solidFill>
              <a:srgbClr val="008A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21" name="Bildplatzhalter 6">
            <a:extLst>
              <a:ext uri="{FF2B5EF4-FFF2-40B4-BE49-F238E27FC236}">
                <a16:creationId xmlns:a16="http://schemas.microsoft.com/office/drawing/2014/main" id="{13846C83-40A7-43DC-BA6A-A30B840E129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4850" y="5889138"/>
            <a:ext cx="1933517" cy="865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409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rgbClr val="005081"/>
          </a:solidFill>
          <a:latin typeface="+mj-lt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342900" indent="-3429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sz="2400" b="1" kern="1200">
          <a:solidFill>
            <a:schemeClr val="tx1"/>
          </a:solidFill>
          <a:latin typeface="Gill Sans" panose="020F050202020403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800100" indent="-3429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Gill Sans" panose="020F050202020403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200150" indent="-28575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Gill Sans" panose="020F050202020403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57350" indent="-28575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Gill Sans" panose="020F050202020403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114550" indent="-28575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Gill Sans" panose="020F050202020403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9246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ADAB1E-562C-4A0C-BE6F-79046C0C74F7}" type="slidenum">
              <a:rPr lang="de-DE" smtClean="0"/>
              <a:t>‹Nr.›</a:t>
            </a:fld>
            <a:endParaRPr lang="de-DE"/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D965171E-C0EE-4595-83D2-E449227D4D7E}"/>
              </a:ext>
            </a:extLst>
          </p:cNvPr>
          <p:cNvGrpSpPr/>
          <p:nvPr/>
        </p:nvGrpSpPr>
        <p:grpSpPr>
          <a:xfrm>
            <a:off x="-9728" y="-9331"/>
            <a:ext cx="12206538" cy="246834"/>
            <a:chOff x="0" y="0"/>
            <a:chExt cx="12206538" cy="246834"/>
          </a:xfrm>
        </p:grpSpPr>
        <p:sp>
          <p:nvSpPr>
            <p:cNvPr id="9" name="Rechteck 8">
              <a:extLst>
                <a:ext uri="{FF2B5EF4-FFF2-40B4-BE49-F238E27FC236}">
                  <a16:creationId xmlns:a16="http://schemas.microsoft.com/office/drawing/2014/main" id="{05030722-B978-4365-9DF2-1024E36B9CB1}"/>
                </a:ext>
              </a:extLst>
            </p:cNvPr>
            <p:cNvSpPr/>
            <p:nvPr/>
          </p:nvSpPr>
          <p:spPr>
            <a:xfrm>
              <a:off x="2441308" y="0"/>
              <a:ext cx="2441308" cy="246834"/>
            </a:xfrm>
            <a:prstGeom prst="rect">
              <a:avLst/>
            </a:prstGeom>
            <a:solidFill>
              <a:srgbClr val="0EAC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" name="Rechteck 9">
              <a:extLst>
                <a:ext uri="{FF2B5EF4-FFF2-40B4-BE49-F238E27FC236}">
                  <a16:creationId xmlns:a16="http://schemas.microsoft.com/office/drawing/2014/main" id="{08F9BC0D-1E45-4C54-8C8D-C55DCA077D18}"/>
                </a:ext>
              </a:extLst>
            </p:cNvPr>
            <p:cNvSpPr/>
            <p:nvPr/>
          </p:nvSpPr>
          <p:spPr>
            <a:xfrm>
              <a:off x="0" y="0"/>
              <a:ext cx="2441308" cy="246834"/>
            </a:xfrm>
            <a:prstGeom prst="rect">
              <a:avLst/>
            </a:prstGeom>
            <a:solidFill>
              <a:srgbClr val="2162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id="{4ABD21C8-05C0-425A-8373-9E4DB2737C6B}"/>
                </a:ext>
              </a:extLst>
            </p:cNvPr>
            <p:cNvSpPr/>
            <p:nvPr/>
          </p:nvSpPr>
          <p:spPr>
            <a:xfrm>
              <a:off x="7323923" y="0"/>
              <a:ext cx="2441308" cy="246834"/>
            </a:xfrm>
            <a:prstGeom prst="rect">
              <a:avLst/>
            </a:prstGeom>
            <a:solidFill>
              <a:srgbClr val="93B9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9CE6E0DF-684D-4A4C-A552-9A8B314FA645}"/>
                </a:ext>
              </a:extLst>
            </p:cNvPr>
            <p:cNvSpPr/>
            <p:nvPr/>
          </p:nvSpPr>
          <p:spPr>
            <a:xfrm>
              <a:off x="4882615" y="0"/>
              <a:ext cx="2441308" cy="246834"/>
            </a:xfrm>
            <a:prstGeom prst="rect">
              <a:avLst/>
            </a:prstGeom>
            <a:solidFill>
              <a:srgbClr val="FAA9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3" name="Rechteck 12">
              <a:extLst>
                <a:ext uri="{FF2B5EF4-FFF2-40B4-BE49-F238E27FC236}">
                  <a16:creationId xmlns:a16="http://schemas.microsoft.com/office/drawing/2014/main" id="{2A63B844-C7D6-4F06-A6CB-F851FE2E114A}"/>
                </a:ext>
              </a:extLst>
            </p:cNvPr>
            <p:cNvSpPr/>
            <p:nvPr/>
          </p:nvSpPr>
          <p:spPr>
            <a:xfrm>
              <a:off x="9765230" y="0"/>
              <a:ext cx="2441308" cy="246834"/>
            </a:xfrm>
            <a:prstGeom prst="rect">
              <a:avLst/>
            </a:prstGeom>
            <a:solidFill>
              <a:srgbClr val="008A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E16D784B-8A86-4E44-B46E-57987240CDE1}"/>
              </a:ext>
            </a:extLst>
          </p:cNvPr>
          <p:cNvGrpSpPr/>
          <p:nvPr userDrawn="1"/>
        </p:nvGrpSpPr>
        <p:grpSpPr>
          <a:xfrm>
            <a:off x="-397" y="-9331"/>
            <a:ext cx="12206538" cy="246834"/>
            <a:chOff x="0" y="0"/>
            <a:chExt cx="12206538" cy="246834"/>
          </a:xfrm>
        </p:grpSpPr>
        <p:sp>
          <p:nvSpPr>
            <p:cNvPr id="16" name="Rechteck 15">
              <a:extLst>
                <a:ext uri="{FF2B5EF4-FFF2-40B4-BE49-F238E27FC236}">
                  <a16:creationId xmlns:a16="http://schemas.microsoft.com/office/drawing/2014/main" id="{C3DDAA1D-4E86-4693-9EB9-FEFDFF7590D8}"/>
                </a:ext>
              </a:extLst>
            </p:cNvPr>
            <p:cNvSpPr/>
            <p:nvPr/>
          </p:nvSpPr>
          <p:spPr>
            <a:xfrm>
              <a:off x="2441308" y="0"/>
              <a:ext cx="2441308" cy="246834"/>
            </a:xfrm>
            <a:prstGeom prst="rect">
              <a:avLst/>
            </a:prstGeom>
            <a:solidFill>
              <a:srgbClr val="0EAC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" name="Rechteck 16">
              <a:extLst>
                <a:ext uri="{FF2B5EF4-FFF2-40B4-BE49-F238E27FC236}">
                  <a16:creationId xmlns:a16="http://schemas.microsoft.com/office/drawing/2014/main" id="{4F144B25-D065-494A-B9F7-107250703A37}"/>
                </a:ext>
              </a:extLst>
            </p:cNvPr>
            <p:cNvSpPr/>
            <p:nvPr/>
          </p:nvSpPr>
          <p:spPr>
            <a:xfrm>
              <a:off x="0" y="0"/>
              <a:ext cx="2441308" cy="246834"/>
            </a:xfrm>
            <a:prstGeom prst="rect">
              <a:avLst/>
            </a:prstGeom>
            <a:solidFill>
              <a:srgbClr val="2162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8" name="Rechteck 17">
              <a:extLst>
                <a:ext uri="{FF2B5EF4-FFF2-40B4-BE49-F238E27FC236}">
                  <a16:creationId xmlns:a16="http://schemas.microsoft.com/office/drawing/2014/main" id="{7CB350C8-EB7E-4862-B89E-1248AD8CADEF}"/>
                </a:ext>
              </a:extLst>
            </p:cNvPr>
            <p:cNvSpPr/>
            <p:nvPr/>
          </p:nvSpPr>
          <p:spPr>
            <a:xfrm>
              <a:off x="7323923" y="0"/>
              <a:ext cx="2441308" cy="246834"/>
            </a:xfrm>
            <a:prstGeom prst="rect">
              <a:avLst/>
            </a:prstGeom>
            <a:solidFill>
              <a:srgbClr val="93B9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" name="Rechteck 18">
              <a:extLst>
                <a:ext uri="{FF2B5EF4-FFF2-40B4-BE49-F238E27FC236}">
                  <a16:creationId xmlns:a16="http://schemas.microsoft.com/office/drawing/2014/main" id="{9A752ABD-AC14-4EDE-A630-A83B84927365}"/>
                </a:ext>
              </a:extLst>
            </p:cNvPr>
            <p:cNvSpPr/>
            <p:nvPr/>
          </p:nvSpPr>
          <p:spPr>
            <a:xfrm>
              <a:off x="4882615" y="0"/>
              <a:ext cx="2441308" cy="246834"/>
            </a:xfrm>
            <a:prstGeom prst="rect">
              <a:avLst/>
            </a:prstGeom>
            <a:solidFill>
              <a:srgbClr val="FAA9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0" name="Rechteck 19">
              <a:extLst>
                <a:ext uri="{FF2B5EF4-FFF2-40B4-BE49-F238E27FC236}">
                  <a16:creationId xmlns:a16="http://schemas.microsoft.com/office/drawing/2014/main" id="{FA61B1F6-CB05-4596-9DE8-9D7FF64D2991}"/>
                </a:ext>
              </a:extLst>
            </p:cNvPr>
            <p:cNvSpPr/>
            <p:nvPr/>
          </p:nvSpPr>
          <p:spPr>
            <a:xfrm>
              <a:off x="9765230" y="0"/>
              <a:ext cx="2441308" cy="246834"/>
            </a:xfrm>
            <a:prstGeom prst="rect">
              <a:avLst/>
            </a:prstGeom>
            <a:solidFill>
              <a:srgbClr val="008A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21" name="Bildplatzhalter 6">
            <a:extLst>
              <a:ext uri="{FF2B5EF4-FFF2-40B4-BE49-F238E27FC236}">
                <a16:creationId xmlns:a16="http://schemas.microsoft.com/office/drawing/2014/main" id="{457E5F0A-577A-4BE9-B1AA-7A5E7C139D8A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4850" y="5889138"/>
            <a:ext cx="1933517" cy="865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91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rgbClr val="005081"/>
          </a:solidFill>
          <a:latin typeface="+mj-lt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342900" indent="-3429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sz="2400" b="1" kern="1200">
          <a:solidFill>
            <a:schemeClr val="tx1"/>
          </a:solidFill>
          <a:latin typeface="Gill Sans" panose="020F050202020403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800100" indent="-3429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Gill Sans" panose="020F050202020403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200150" indent="-28575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Gill Sans" panose="020F050202020403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57350" indent="-28575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Gill Sans" panose="020F050202020403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114550" indent="-28575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Gill Sans" panose="020F050202020403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9246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ADAB1E-562C-4A0C-BE6F-79046C0C74F7}" type="slidenum">
              <a:rPr lang="de-DE" smtClean="0"/>
              <a:t>‹Nr.›</a:t>
            </a:fld>
            <a:endParaRPr lang="de-DE"/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D965171E-C0EE-4595-83D2-E449227D4D7E}"/>
              </a:ext>
            </a:extLst>
          </p:cNvPr>
          <p:cNvGrpSpPr/>
          <p:nvPr/>
        </p:nvGrpSpPr>
        <p:grpSpPr>
          <a:xfrm>
            <a:off x="-9728" y="-9331"/>
            <a:ext cx="12206538" cy="246834"/>
            <a:chOff x="0" y="0"/>
            <a:chExt cx="12206538" cy="246834"/>
          </a:xfrm>
        </p:grpSpPr>
        <p:sp>
          <p:nvSpPr>
            <p:cNvPr id="9" name="Rechteck 8">
              <a:extLst>
                <a:ext uri="{FF2B5EF4-FFF2-40B4-BE49-F238E27FC236}">
                  <a16:creationId xmlns:a16="http://schemas.microsoft.com/office/drawing/2014/main" id="{05030722-B978-4365-9DF2-1024E36B9CB1}"/>
                </a:ext>
              </a:extLst>
            </p:cNvPr>
            <p:cNvSpPr/>
            <p:nvPr/>
          </p:nvSpPr>
          <p:spPr>
            <a:xfrm>
              <a:off x="2441308" y="0"/>
              <a:ext cx="2441308" cy="246834"/>
            </a:xfrm>
            <a:prstGeom prst="rect">
              <a:avLst/>
            </a:prstGeom>
            <a:solidFill>
              <a:srgbClr val="0EAC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" name="Rechteck 9">
              <a:extLst>
                <a:ext uri="{FF2B5EF4-FFF2-40B4-BE49-F238E27FC236}">
                  <a16:creationId xmlns:a16="http://schemas.microsoft.com/office/drawing/2014/main" id="{08F9BC0D-1E45-4C54-8C8D-C55DCA077D18}"/>
                </a:ext>
              </a:extLst>
            </p:cNvPr>
            <p:cNvSpPr/>
            <p:nvPr/>
          </p:nvSpPr>
          <p:spPr>
            <a:xfrm>
              <a:off x="0" y="0"/>
              <a:ext cx="2441308" cy="246834"/>
            </a:xfrm>
            <a:prstGeom prst="rect">
              <a:avLst/>
            </a:prstGeom>
            <a:solidFill>
              <a:srgbClr val="2162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id="{4ABD21C8-05C0-425A-8373-9E4DB2737C6B}"/>
                </a:ext>
              </a:extLst>
            </p:cNvPr>
            <p:cNvSpPr/>
            <p:nvPr/>
          </p:nvSpPr>
          <p:spPr>
            <a:xfrm>
              <a:off x="7323923" y="0"/>
              <a:ext cx="2441308" cy="246834"/>
            </a:xfrm>
            <a:prstGeom prst="rect">
              <a:avLst/>
            </a:prstGeom>
            <a:solidFill>
              <a:srgbClr val="93B9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9CE6E0DF-684D-4A4C-A552-9A8B314FA645}"/>
                </a:ext>
              </a:extLst>
            </p:cNvPr>
            <p:cNvSpPr/>
            <p:nvPr/>
          </p:nvSpPr>
          <p:spPr>
            <a:xfrm>
              <a:off x="4882615" y="0"/>
              <a:ext cx="2441308" cy="246834"/>
            </a:xfrm>
            <a:prstGeom prst="rect">
              <a:avLst/>
            </a:prstGeom>
            <a:solidFill>
              <a:srgbClr val="FAA9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3" name="Rechteck 12">
              <a:extLst>
                <a:ext uri="{FF2B5EF4-FFF2-40B4-BE49-F238E27FC236}">
                  <a16:creationId xmlns:a16="http://schemas.microsoft.com/office/drawing/2014/main" id="{2A63B844-C7D6-4F06-A6CB-F851FE2E114A}"/>
                </a:ext>
              </a:extLst>
            </p:cNvPr>
            <p:cNvSpPr/>
            <p:nvPr/>
          </p:nvSpPr>
          <p:spPr>
            <a:xfrm>
              <a:off x="9765230" y="0"/>
              <a:ext cx="2441308" cy="246834"/>
            </a:xfrm>
            <a:prstGeom prst="rect">
              <a:avLst/>
            </a:prstGeom>
            <a:solidFill>
              <a:srgbClr val="008A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E16D784B-8A86-4E44-B46E-57987240CDE1}"/>
              </a:ext>
            </a:extLst>
          </p:cNvPr>
          <p:cNvGrpSpPr/>
          <p:nvPr userDrawn="1"/>
        </p:nvGrpSpPr>
        <p:grpSpPr>
          <a:xfrm>
            <a:off x="-397" y="-9331"/>
            <a:ext cx="12206538" cy="246834"/>
            <a:chOff x="0" y="0"/>
            <a:chExt cx="12206538" cy="246834"/>
          </a:xfrm>
        </p:grpSpPr>
        <p:sp>
          <p:nvSpPr>
            <p:cNvPr id="16" name="Rechteck 15">
              <a:extLst>
                <a:ext uri="{FF2B5EF4-FFF2-40B4-BE49-F238E27FC236}">
                  <a16:creationId xmlns:a16="http://schemas.microsoft.com/office/drawing/2014/main" id="{C3DDAA1D-4E86-4693-9EB9-FEFDFF7590D8}"/>
                </a:ext>
              </a:extLst>
            </p:cNvPr>
            <p:cNvSpPr/>
            <p:nvPr/>
          </p:nvSpPr>
          <p:spPr>
            <a:xfrm>
              <a:off x="2441308" y="0"/>
              <a:ext cx="2441308" cy="246834"/>
            </a:xfrm>
            <a:prstGeom prst="rect">
              <a:avLst/>
            </a:prstGeom>
            <a:solidFill>
              <a:srgbClr val="0EAC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" name="Rechteck 16">
              <a:extLst>
                <a:ext uri="{FF2B5EF4-FFF2-40B4-BE49-F238E27FC236}">
                  <a16:creationId xmlns:a16="http://schemas.microsoft.com/office/drawing/2014/main" id="{4F144B25-D065-494A-B9F7-107250703A37}"/>
                </a:ext>
              </a:extLst>
            </p:cNvPr>
            <p:cNvSpPr/>
            <p:nvPr/>
          </p:nvSpPr>
          <p:spPr>
            <a:xfrm>
              <a:off x="0" y="0"/>
              <a:ext cx="2441308" cy="246834"/>
            </a:xfrm>
            <a:prstGeom prst="rect">
              <a:avLst/>
            </a:prstGeom>
            <a:solidFill>
              <a:srgbClr val="2162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8" name="Rechteck 17">
              <a:extLst>
                <a:ext uri="{FF2B5EF4-FFF2-40B4-BE49-F238E27FC236}">
                  <a16:creationId xmlns:a16="http://schemas.microsoft.com/office/drawing/2014/main" id="{7CB350C8-EB7E-4862-B89E-1248AD8CADEF}"/>
                </a:ext>
              </a:extLst>
            </p:cNvPr>
            <p:cNvSpPr/>
            <p:nvPr/>
          </p:nvSpPr>
          <p:spPr>
            <a:xfrm>
              <a:off x="7323923" y="0"/>
              <a:ext cx="2441308" cy="246834"/>
            </a:xfrm>
            <a:prstGeom prst="rect">
              <a:avLst/>
            </a:prstGeom>
            <a:solidFill>
              <a:srgbClr val="93B9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" name="Rechteck 18">
              <a:extLst>
                <a:ext uri="{FF2B5EF4-FFF2-40B4-BE49-F238E27FC236}">
                  <a16:creationId xmlns:a16="http://schemas.microsoft.com/office/drawing/2014/main" id="{9A752ABD-AC14-4EDE-A630-A83B84927365}"/>
                </a:ext>
              </a:extLst>
            </p:cNvPr>
            <p:cNvSpPr/>
            <p:nvPr/>
          </p:nvSpPr>
          <p:spPr>
            <a:xfrm>
              <a:off x="4882615" y="0"/>
              <a:ext cx="2441308" cy="246834"/>
            </a:xfrm>
            <a:prstGeom prst="rect">
              <a:avLst/>
            </a:prstGeom>
            <a:solidFill>
              <a:srgbClr val="FAA9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0" name="Rechteck 19">
              <a:extLst>
                <a:ext uri="{FF2B5EF4-FFF2-40B4-BE49-F238E27FC236}">
                  <a16:creationId xmlns:a16="http://schemas.microsoft.com/office/drawing/2014/main" id="{FA61B1F6-CB05-4596-9DE8-9D7FF64D2991}"/>
                </a:ext>
              </a:extLst>
            </p:cNvPr>
            <p:cNvSpPr/>
            <p:nvPr/>
          </p:nvSpPr>
          <p:spPr>
            <a:xfrm>
              <a:off x="9765230" y="0"/>
              <a:ext cx="2441308" cy="246834"/>
            </a:xfrm>
            <a:prstGeom prst="rect">
              <a:avLst/>
            </a:prstGeom>
            <a:solidFill>
              <a:srgbClr val="008A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21" name="Bildplatzhalter 6">
            <a:extLst>
              <a:ext uri="{FF2B5EF4-FFF2-40B4-BE49-F238E27FC236}">
                <a16:creationId xmlns:a16="http://schemas.microsoft.com/office/drawing/2014/main" id="{EC383A46-4467-4A20-93CE-31FF419ECD7E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4850" y="5889138"/>
            <a:ext cx="1933517" cy="865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091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rgbClr val="005081"/>
          </a:solidFill>
          <a:latin typeface="+mj-lt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342900" indent="-3429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sz="2400" b="1" kern="1200">
          <a:solidFill>
            <a:schemeClr val="tx1"/>
          </a:solidFill>
          <a:latin typeface="Gill Sans" panose="020F050202020403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800100" indent="-3429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Gill Sans" panose="020F050202020403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200150" indent="-28575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Gill Sans" panose="020F050202020403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57350" indent="-28575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Gill Sans" panose="020F050202020403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114550" indent="-28575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Gill Sans" panose="020F050202020403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C25B4B-A480-4748-8B0A-38209F7CDC6E}" type="datetimeFigureOut">
              <a:rPr lang="de-AT" smtClean="0"/>
              <a:t>04.09.2023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ADAB1E-562C-4A0C-BE6F-79046C0C74F7}" type="slidenum">
              <a:rPr lang="de-DE" smtClean="0"/>
              <a:t>‹Nr.›</a:t>
            </a:fld>
            <a:endParaRPr lang="de-DE"/>
          </a:p>
        </p:txBody>
      </p:sp>
      <p:grpSp>
        <p:nvGrpSpPr>
          <p:cNvPr id="8" name="Gruppieren 14">
            <a:extLst>
              <a:ext uri="{FF2B5EF4-FFF2-40B4-BE49-F238E27FC236}">
                <a16:creationId xmlns:a16="http://schemas.microsoft.com/office/drawing/2014/main" id="{E16D784B-8A86-4E44-B46E-57987240CDE1}"/>
              </a:ext>
            </a:extLst>
          </p:cNvPr>
          <p:cNvGrpSpPr/>
          <p:nvPr userDrawn="1"/>
        </p:nvGrpSpPr>
        <p:grpSpPr>
          <a:xfrm>
            <a:off x="-397" y="-9331"/>
            <a:ext cx="12206538" cy="246834"/>
            <a:chOff x="0" y="0"/>
            <a:chExt cx="12206538" cy="246834"/>
          </a:xfrm>
        </p:grpSpPr>
        <p:sp>
          <p:nvSpPr>
            <p:cNvPr id="9" name="Rechteck 15">
              <a:extLst>
                <a:ext uri="{FF2B5EF4-FFF2-40B4-BE49-F238E27FC236}">
                  <a16:creationId xmlns:a16="http://schemas.microsoft.com/office/drawing/2014/main" id="{C3DDAA1D-4E86-4693-9EB9-FEFDFF7590D8}"/>
                </a:ext>
              </a:extLst>
            </p:cNvPr>
            <p:cNvSpPr/>
            <p:nvPr/>
          </p:nvSpPr>
          <p:spPr>
            <a:xfrm>
              <a:off x="2441308" y="0"/>
              <a:ext cx="2441308" cy="246834"/>
            </a:xfrm>
            <a:prstGeom prst="rect">
              <a:avLst/>
            </a:prstGeom>
            <a:solidFill>
              <a:srgbClr val="0EAC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" name="Rechteck 16">
              <a:extLst>
                <a:ext uri="{FF2B5EF4-FFF2-40B4-BE49-F238E27FC236}">
                  <a16:creationId xmlns:a16="http://schemas.microsoft.com/office/drawing/2014/main" id="{4F144B25-D065-494A-B9F7-107250703A37}"/>
                </a:ext>
              </a:extLst>
            </p:cNvPr>
            <p:cNvSpPr/>
            <p:nvPr/>
          </p:nvSpPr>
          <p:spPr>
            <a:xfrm>
              <a:off x="0" y="0"/>
              <a:ext cx="2441308" cy="246834"/>
            </a:xfrm>
            <a:prstGeom prst="rect">
              <a:avLst/>
            </a:prstGeom>
            <a:solidFill>
              <a:srgbClr val="2162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1" name="Rechteck 17">
              <a:extLst>
                <a:ext uri="{FF2B5EF4-FFF2-40B4-BE49-F238E27FC236}">
                  <a16:creationId xmlns:a16="http://schemas.microsoft.com/office/drawing/2014/main" id="{7CB350C8-EB7E-4862-B89E-1248AD8CADEF}"/>
                </a:ext>
              </a:extLst>
            </p:cNvPr>
            <p:cNvSpPr/>
            <p:nvPr/>
          </p:nvSpPr>
          <p:spPr>
            <a:xfrm>
              <a:off x="7323923" y="0"/>
              <a:ext cx="2441308" cy="246834"/>
            </a:xfrm>
            <a:prstGeom prst="rect">
              <a:avLst/>
            </a:prstGeom>
            <a:solidFill>
              <a:srgbClr val="93B9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Rechteck 18">
              <a:extLst>
                <a:ext uri="{FF2B5EF4-FFF2-40B4-BE49-F238E27FC236}">
                  <a16:creationId xmlns:a16="http://schemas.microsoft.com/office/drawing/2014/main" id="{9A752ABD-AC14-4EDE-A630-A83B84927365}"/>
                </a:ext>
              </a:extLst>
            </p:cNvPr>
            <p:cNvSpPr/>
            <p:nvPr/>
          </p:nvSpPr>
          <p:spPr>
            <a:xfrm>
              <a:off x="4882615" y="0"/>
              <a:ext cx="2441308" cy="246834"/>
            </a:xfrm>
            <a:prstGeom prst="rect">
              <a:avLst/>
            </a:prstGeom>
            <a:solidFill>
              <a:srgbClr val="FAA9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3" name="Rechteck 19">
              <a:extLst>
                <a:ext uri="{FF2B5EF4-FFF2-40B4-BE49-F238E27FC236}">
                  <a16:creationId xmlns:a16="http://schemas.microsoft.com/office/drawing/2014/main" id="{FA61B1F6-CB05-4596-9DE8-9D7FF64D2991}"/>
                </a:ext>
              </a:extLst>
            </p:cNvPr>
            <p:cNvSpPr/>
            <p:nvPr/>
          </p:nvSpPr>
          <p:spPr>
            <a:xfrm>
              <a:off x="9765230" y="0"/>
              <a:ext cx="2441308" cy="246834"/>
            </a:xfrm>
            <a:prstGeom prst="rect">
              <a:avLst/>
            </a:prstGeom>
            <a:solidFill>
              <a:srgbClr val="008A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14" name="Bildplatzhalter 6">
            <a:extLst>
              <a:ext uri="{FF2B5EF4-FFF2-40B4-BE49-F238E27FC236}">
                <a16:creationId xmlns:a16="http://schemas.microsoft.com/office/drawing/2014/main" id="{9E882A6A-7217-4238-B631-16C5137703A0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4850" y="5889138"/>
            <a:ext cx="1933517" cy="865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715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700" r:id="rId2"/>
    <p:sldLayoutId id="2147483771" r:id="rId3"/>
    <p:sldLayoutId id="2147483772" r:id="rId4"/>
    <p:sldLayoutId id="2147483820" r:id="rId5"/>
    <p:sldLayoutId id="2147483774" r:id="rId6"/>
    <p:sldLayoutId id="2147483821" r:id="rId7"/>
    <p:sldLayoutId id="2147483686" r:id="rId8"/>
    <p:sldLayoutId id="2147483814" r:id="rId9"/>
    <p:sldLayoutId id="2147483741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9246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ADAB1E-562C-4A0C-BE6F-79046C0C74F7}" type="slidenum">
              <a:rPr lang="de-DE" smtClean="0"/>
              <a:t>‹Nr.›</a:t>
            </a:fld>
            <a:endParaRPr lang="de-DE"/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83C1248F-D7FD-45C0-8CDF-0BE86279BCEA}"/>
              </a:ext>
            </a:extLst>
          </p:cNvPr>
          <p:cNvGrpSpPr/>
          <p:nvPr userDrawn="1"/>
        </p:nvGrpSpPr>
        <p:grpSpPr>
          <a:xfrm>
            <a:off x="-397" y="-9331"/>
            <a:ext cx="12206538" cy="246834"/>
            <a:chOff x="0" y="0"/>
            <a:chExt cx="12206538" cy="246834"/>
          </a:xfrm>
        </p:grpSpPr>
        <p:sp>
          <p:nvSpPr>
            <p:cNvPr id="9" name="Rechteck 8">
              <a:extLst>
                <a:ext uri="{FF2B5EF4-FFF2-40B4-BE49-F238E27FC236}">
                  <a16:creationId xmlns:a16="http://schemas.microsoft.com/office/drawing/2014/main" id="{69A8141C-3310-45C4-B9BD-728BA86D4B39}"/>
                </a:ext>
              </a:extLst>
            </p:cNvPr>
            <p:cNvSpPr/>
            <p:nvPr/>
          </p:nvSpPr>
          <p:spPr>
            <a:xfrm>
              <a:off x="2441308" y="0"/>
              <a:ext cx="2441308" cy="246834"/>
            </a:xfrm>
            <a:prstGeom prst="rect">
              <a:avLst/>
            </a:prstGeom>
            <a:solidFill>
              <a:srgbClr val="0EAC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" name="Rechteck 9">
              <a:extLst>
                <a:ext uri="{FF2B5EF4-FFF2-40B4-BE49-F238E27FC236}">
                  <a16:creationId xmlns:a16="http://schemas.microsoft.com/office/drawing/2014/main" id="{69D38A09-3578-4056-A96E-E084C34CB90E}"/>
                </a:ext>
              </a:extLst>
            </p:cNvPr>
            <p:cNvSpPr/>
            <p:nvPr/>
          </p:nvSpPr>
          <p:spPr>
            <a:xfrm>
              <a:off x="0" y="0"/>
              <a:ext cx="2441308" cy="246834"/>
            </a:xfrm>
            <a:prstGeom prst="rect">
              <a:avLst/>
            </a:prstGeom>
            <a:solidFill>
              <a:srgbClr val="2162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id="{6A3ECC28-2003-41CF-9AEF-D56BF9EA44F7}"/>
                </a:ext>
              </a:extLst>
            </p:cNvPr>
            <p:cNvSpPr/>
            <p:nvPr/>
          </p:nvSpPr>
          <p:spPr>
            <a:xfrm>
              <a:off x="7323923" y="0"/>
              <a:ext cx="2441308" cy="246834"/>
            </a:xfrm>
            <a:prstGeom prst="rect">
              <a:avLst/>
            </a:prstGeom>
            <a:solidFill>
              <a:srgbClr val="93B9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C8579AD7-4FD9-4D8E-AD91-93511683BAEC}"/>
                </a:ext>
              </a:extLst>
            </p:cNvPr>
            <p:cNvSpPr/>
            <p:nvPr/>
          </p:nvSpPr>
          <p:spPr>
            <a:xfrm>
              <a:off x="4882615" y="0"/>
              <a:ext cx="2441308" cy="246834"/>
            </a:xfrm>
            <a:prstGeom prst="rect">
              <a:avLst/>
            </a:prstGeom>
            <a:solidFill>
              <a:srgbClr val="FAA9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3" name="Rechteck 12">
              <a:extLst>
                <a:ext uri="{FF2B5EF4-FFF2-40B4-BE49-F238E27FC236}">
                  <a16:creationId xmlns:a16="http://schemas.microsoft.com/office/drawing/2014/main" id="{80B961F9-140A-452B-87DD-6F65C51F616E}"/>
                </a:ext>
              </a:extLst>
            </p:cNvPr>
            <p:cNvSpPr/>
            <p:nvPr/>
          </p:nvSpPr>
          <p:spPr>
            <a:xfrm>
              <a:off x="9765230" y="0"/>
              <a:ext cx="2441308" cy="246834"/>
            </a:xfrm>
            <a:prstGeom prst="rect">
              <a:avLst/>
            </a:prstGeom>
            <a:solidFill>
              <a:srgbClr val="008A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14" name="Bildplatzhalter 6">
            <a:extLst>
              <a:ext uri="{FF2B5EF4-FFF2-40B4-BE49-F238E27FC236}">
                <a16:creationId xmlns:a16="http://schemas.microsoft.com/office/drawing/2014/main" id="{3701B820-DDC7-4329-9F5D-D8912D120673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4850" y="5889138"/>
            <a:ext cx="1933517" cy="865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490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rgbClr val="005081"/>
          </a:solidFill>
          <a:latin typeface="Gill Sans MT" panose="020B0502020104020203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0" kern="1200">
          <a:solidFill>
            <a:schemeClr val="tx1"/>
          </a:solidFill>
          <a:latin typeface="Gill Sans MT" panose="020B0502020104020203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ill Sans MT" panose="020B0502020104020203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ill Sans MT" panose="020B0502020104020203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Gill Sans MT" panose="020B0502020104020203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Gill Sans MT" panose="020B0502020104020203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C25B4B-A480-4748-8B0A-38209F7CDC6E}" type="datetimeFigureOut">
              <a:rPr lang="de-AT" smtClean="0"/>
              <a:t>04.09.2023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ADAB1E-562C-4A0C-BE6F-79046C0C74F7}" type="slidenum">
              <a:rPr lang="de-DE" smtClean="0"/>
              <a:t>‹Nr.›</a:t>
            </a:fld>
            <a:endParaRPr lang="de-DE"/>
          </a:p>
        </p:txBody>
      </p:sp>
      <p:grpSp>
        <p:nvGrpSpPr>
          <p:cNvPr id="8" name="Gruppieren 14">
            <a:extLst>
              <a:ext uri="{FF2B5EF4-FFF2-40B4-BE49-F238E27FC236}">
                <a16:creationId xmlns:a16="http://schemas.microsoft.com/office/drawing/2014/main" id="{E16D784B-8A86-4E44-B46E-57987240CDE1}"/>
              </a:ext>
            </a:extLst>
          </p:cNvPr>
          <p:cNvGrpSpPr/>
          <p:nvPr userDrawn="1"/>
        </p:nvGrpSpPr>
        <p:grpSpPr>
          <a:xfrm>
            <a:off x="-397" y="-9331"/>
            <a:ext cx="12206538" cy="246834"/>
            <a:chOff x="0" y="0"/>
            <a:chExt cx="12206538" cy="246834"/>
          </a:xfrm>
        </p:grpSpPr>
        <p:sp>
          <p:nvSpPr>
            <p:cNvPr id="9" name="Rechteck 15">
              <a:extLst>
                <a:ext uri="{FF2B5EF4-FFF2-40B4-BE49-F238E27FC236}">
                  <a16:creationId xmlns:a16="http://schemas.microsoft.com/office/drawing/2014/main" id="{C3DDAA1D-4E86-4693-9EB9-FEFDFF7590D8}"/>
                </a:ext>
              </a:extLst>
            </p:cNvPr>
            <p:cNvSpPr/>
            <p:nvPr/>
          </p:nvSpPr>
          <p:spPr>
            <a:xfrm>
              <a:off x="2441308" y="0"/>
              <a:ext cx="2441308" cy="246834"/>
            </a:xfrm>
            <a:prstGeom prst="rect">
              <a:avLst/>
            </a:prstGeom>
            <a:solidFill>
              <a:srgbClr val="0EAC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" name="Rechteck 16">
              <a:extLst>
                <a:ext uri="{FF2B5EF4-FFF2-40B4-BE49-F238E27FC236}">
                  <a16:creationId xmlns:a16="http://schemas.microsoft.com/office/drawing/2014/main" id="{4F144B25-D065-494A-B9F7-107250703A37}"/>
                </a:ext>
              </a:extLst>
            </p:cNvPr>
            <p:cNvSpPr/>
            <p:nvPr/>
          </p:nvSpPr>
          <p:spPr>
            <a:xfrm>
              <a:off x="0" y="0"/>
              <a:ext cx="2441308" cy="246834"/>
            </a:xfrm>
            <a:prstGeom prst="rect">
              <a:avLst/>
            </a:prstGeom>
            <a:solidFill>
              <a:srgbClr val="2162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1" name="Rechteck 17">
              <a:extLst>
                <a:ext uri="{FF2B5EF4-FFF2-40B4-BE49-F238E27FC236}">
                  <a16:creationId xmlns:a16="http://schemas.microsoft.com/office/drawing/2014/main" id="{7CB350C8-EB7E-4862-B89E-1248AD8CADEF}"/>
                </a:ext>
              </a:extLst>
            </p:cNvPr>
            <p:cNvSpPr/>
            <p:nvPr/>
          </p:nvSpPr>
          <p:spPr>
            <a:xfrm>
              <a:off x="7323923" y="0"/>
              <a:ext cx="2441308" cy="246834"/>
            </a:xfrm>
            <a:prstGeom prst="rect">
              <a:avLst/>
            </a:prstGeom>
            <a:solidFill>
              <a:srgbClr val="93B9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Rechteck 18">
              <a:extLst>
                <a:ext uri="{FF2B5EF4-FFF2-40B4-BE49-F238E27FC236}">
                  <a16:creationId xmlns:a16="http://schemas.microsoft.com/office/drawing/2014/main" id="{9A752ABD-AC14-4EDE-A630-A83B84927365}"/>
                </a:ext>
              </a:extLst>
            </p:cNvPr>
            <p:cNvSpPr/>
            <p:nvPr/>
          </p:nvSpPr>
          <p:spPr>
            <a:xfrm>
              <a:off x="4882615" y="0"/>
              <a:ext cx="2441308" cy="246834"/>
            </a:xfrm>
            <a:prstGeom prst="rect">
              <a:avLst/>
            </a:prstGeom>
            <a:solidFill>
              <a:srgbClr val="FAA9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3" name="Rechteck 19">
              <a:extLst>
                <a:ext uri="{FF2B5EF4-FFF2-40B4-BE49-F238E27FC236}">
                  <a16:creationId xmlns:a16="http://schemas.microsoft.com/office/drawing/2014/main" id="{FA61B1F6-CB05-4596-9DE8-9D7FF64D2991}"/>
                </a:ext>
              </a:extLst>
            </p:cNvPr>
            <p:cNvSpPr/>
            <p:nvPr/>
          </p:nvSpPr>
          <p:spPr>
            <a:xfrm>
              <a:off x="9765230" y="0"/>
              <a:ext cx="2441308" cy="246834"/>
            </a:xfrm>
            <a:prstGeom prst="rect">
              <a:avLst/>
            </a:prstGeom>
            <a:solidFill>
              <a:srgbClr val="008A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14" name="Bildplatzhalter 6">
            <a:extLst>
              <a:ext uri="{FF2B5EF4-FFF2-40B4-BE49-F238E27FC236}">
                <a16:creationId xmlns:a16="http://schemas.microsoft.com/office/drawing/2014/main" id="{D474D6D3-487B-418D-BE8F-798AFB5586DE}"/>
              </a:ext>
            </a:extLst>
          </p:cNvPr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4850" y="5889138"/>
            <a:ext cx="1933517" cy="865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150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  <p:sldLayoutId id="2147483846" r:id="rId12"/>
    <p:sldLayoutId id="2147483847" r:id="rId13"/>
    <p:sldLayoutId id="2147483848" r:id="rId14"/>
    <p:sldLayoutId id="2147483849" r:id="rId15"/>
    <p:sldLayoutId id="2147483850" r:id="rId16"/>
    <p:sldLayoutId id="2147483851" r:id="rId17"/>
    <p:sldLayoutId id="2147483852" r:id="rId18"/>
    <p:sldLayoutId id="2147483853" r:id="rId19"/>
    <p:sldLayoutId id="2147483854" r:id="rId2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9246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ADAB1E-562C-4A0C-BE6F-79046C0C74F7}" type="slidenum">
              <a:rPr lang="de-DE" smtClean="0"/>
              <a:t>‹Nr.›</a:t>
            </a:fld>
            <a:endParaRPr lang="de-DE"/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83C1248F-D7FD-45C0-8CDF-0BE86279BCEA}"/>
              </a:ext>
            </a:extLst>
          </p:cNvPr>
          <p:cNvGrpSpPr/>
          <p:nvPr userDrawn="1"/>
        </p:nvGrpSpPr>
        <p:grpSpPr>
          <a:xfrm>
            <a:off x="-397" y="-9331"/>
            <a:ext cx="12206538" cy="246834"/>
            <a:chOff x="0" y="0"/>
            <a:chExt cx="12206538" cy="246834"/>
          </a:xfrm>
        </p:grpSpPr>
        <p:sp>
          <p:nvSpPr>
            <p:cNvPr id="9" name="Rechteck 8">
              <a:extLst>
                <a:ext uri="{FF2B5EF4-FFF2-40B4-BE49-F238E27FC236}">
                  <a16:creationId xmlns:a16="http://schemas.microsoft.com/office/drawing/2014/main" id="{69A8141C-3310-45C4-B9BD-728BA86D4B39}"/>
                </a:ext>
              </a:extLst>
            </p:cNvPr>
            <p:cNvSpPr/>
            <p:nvPr/>
          </p:nvSpPr>
          <p:spPr>
            <a:xfrm>
              <a:off x="2441308" y="0"/>
              <a:ext cx="2441308" cy="246834"/>
            </a:xfrm>
            <a:prstGeom prst="rect">
              <a:avLst/>
            </a:prstGeom>
            <a:solidFill>
              <a:srgbClr val="0EAC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" name="Rechteck 9">
              <a:extLst>
                <a:ext uri="{FF2B5EF4-FFF2-40B4-BE49-F238E27FC236}">
                  <a16:creationId xmlns:a16="http://schemas.microsoft.com/office/drawing/2014/main" id="{69D38A09-3578-4056-A96E-E084C34CB90E}"/>
                </a:ext>
              </a:extLst>
            </p:cNvPr>
            <p:cNvSpPr/>
            <p:nvPr/>
          </p:nvSpPr>
          <p:spPr>
            <a:xfrm>
              <a:off x="0" y="0"/>
              <a:ext cx="2441308" cy="246834"/>
            </a:xfrm>
            <a:prstGeom prst="rect">
              <a:avLst/>
            </a:prstGeom>
            <a:solidFill>
              <a:srgbClr val="2162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id="{6A3ECC28-2003-41CF-9AEF-D56BF9EA44F7}"/>
                </a:ext>
              </a:extLst>
            </p:cNvPr>
            <p:cNvSpPr/>
            <p:nvPr/>
          </p:nvSpPr>
          <p:spPr>
            <a:xfrm>
              <a:off x="7323923" y="0"/>
              <a:ext cx="2441308" cy="246834"/>
            </a:xfrm>
            <a:prstGeom prst="rect">
              <a:avLst/>
            </a:prstGeom>
            <a:solidFill>
              <a:srgbClr val="93B9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C8579AD7-4FD9-4D8E-AD91-93511683BAEC}"/>
                </a:ext>
              </a:extLst>
            </p:cNvPr>
            <p:cNvSpPr/>
            <p:nvPr/>
          </p:nvSpPr>
          <p:spPr>
            <a:xfrm>
              <a:off x="4882615" y="0"/>
              <a:ext cx="2441308" cy="246834"/>
            </a:xfrm>
            <a:prstGeom prst="rect">
              <a:avLst/>
            </a:prstGeom>
            <a:solidFill>
              <a:srgbClr val="FAA9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3" name="Rechteck 12">
              <a:extLst>
                <a:ext uri="{FF2B5EF4-FFF2-40B4-BE49-F238E27FC236}">
                  <a16:creationId xmlns:a16="http://schemas.microsoft.com/office/drawing/2014/main" id="{80B961F9-140A-452B-87DD-6F65C51F616E}"/>
                </a:ext>
              </a:extLst>
            </p:cNvPr>
            <p:cNvSpPr/>
            <p:nvPr/>
          </p:nvSpPr>
          <p:spPr>
            <a:xfrm>
              <a:off x="9765230" y="0"/>
              <a:ext cx="2441308" cy="246834"/>
            </a:xfrm>
            <a:prstGeom prst="rect">
              <a:avLst/>
            </a:prstGeom>
            <a:solidFill>
              <a:srgbClr val="008A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14" name="Bildplatzhalter 6">
            <a:extLst>
              <a:ext uri="{FF2B5EF4-FFF2-40B4-BE49-F238E27FC236}">
                <a16:creationId xmlns:a16="http://schemas.microsoft.com/office/drawing/2014/main" id="{AFDB65A0-2D91-40A1-BBBC-AD81A6A4C72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4850" y="5889138"/>
            <a:ext cx="1933517" cy="865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785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rgbClr val="005081"/>
          </a:solidFill>
          <a:latin typeface="Gill Sans MT" panose="020B0502020104020203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0" kern="1200">
          <a:solidFill>
            <a:schemeClr val="tx1"/>
          </a:solidFill>
          <a:latin typeface="Gill Sans MT" panose="020B0502020104020203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ill Sans MT" panose="020B0502020104020203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ill Sans MT" panose="020B0502020104020203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Gill Sans MT" panose="020B0502020104020203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Gill Sans MT" panose="020B0502020104020203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18" Type="http://schemas.openxmlformats.org/officeDocument/2006/relationships/image" Target="../media/image34.png"/><Relationship Id="rId26" Type="http://schemas.openxmlformats.org/officeDocument/2006/relationships/image" Target="../media/image40.jpeg"/><Relationship Id="rId3" Type="http://schemas.openxmlformats.org/officeDocument/2006/relationships/image" Target="../media/image20.png"/><Relationship Id="rId21" Type="http://schemas.openxmlformats.org/officeDocument/2006/relationships/image" Target="../media/image37.wmf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17" Type="http://schemas.openxmlformats.org/officeDocument/2006/relationships/image" Target="../media/image33.png"/><Relationship Id="rId25" Type="http://schemas.openxmlformats.org/officeDocument/2006/relationships/image" Target="../media/image39.png"/><Relationship Id="rId2" Type="http://schemas.openxmlformats.org/officeDocument/2006/relationships/image" Target="../media/image19.png"/><Relationship Id="rId16" Type="http://schemas.openxmlformats.org/officeDocument/2006/relationships/image" Target="../media/image32.png"/><Relationship Id="rId20" Type="http://schemas.openxmlformats.org/officeDocument/2006/relationships/image" Target="../media/image36.wmf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24" Type="http://schemas.openxmlformats.org/officeDocument/2006/relationships/hyperlink" Target="http://www.knauf.at/" TargetMode="External"/><Relationship Id="rId5" Type="http://schemas.openxmlformats.org/officeDocument/2006/relationships/image" Target="../media/image21.png"/><Relationship Id="rId15" Type="http://schemas.openxmlformats.org/officeDocument/2006/relationships/image" Target="../media/image31.png"/><Relationship Id="rId23" Type="http://schemas.openxmlformats.org/officeDocument/2006/relationships/image" Target="../media/image38.png"/><Relationship Id="rId28" Type="http://schemas.openxmlformats.org/officeDocument/2006/relationships/image" Target="../media/image42.jpeg"/><Relationship Id="rId10" Type="http://schemas.openxmlformats.org/officeDocument/2006/relationships/image" Target="../media/image26.png"/><Relationship Id="rId19" Type="http://schemas.openxmlformats.org/officeDocument/2006/relationships/image" Target="../media/image35.jpeg"/><Relationship Id="rId4" Type="http://schemas.openxmlformats.org/officeDocument/2006/relationships/hyperlink" Target="http://www.siemens.com/" TargetMode="External"/><Relationship Id="rId9" Type="http://schemas.openxmlformats.org/officeDocument/2006/relationships/image" Target="../media/image25.png"/><Relationship Id="rId14" Type="http://schemas.openxmlformats.org/officeDocument/2006/relationships/image" Target="../media/image30.png"/><Relationship Id="rId22" Type="http://schemas.openxmlformats.org/officeDocument/2006/relationships/hyperlink" Target="http://www.bankaustria.at/de/index.html" TargetMode="External"/><Relationship Id="rId27" Type="http://schemas.openxmlformats.org/officeDocument/2006/relationships/image" Target="../media/image4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3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2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572724" y="4567107"/>
            <a:ext cx="5619276" cy="576263"/>
          </a:xfrm>
        </p:spPr>
        <p:txBody>
          <a:bodyPr>
            <a:normAutofit/>
          </a:bodyPr>
          <a:lstStyle/>
          <a:p>
            <a:r>
              <a:rPr lang="de-DE" dirty="0" err="1">
                <a:latin typeface="Gill Sans MT" panose="020B0502020104020203" pitchFamily="34" charset="0"/>
              </a:rPr>
              <a:t>We</a:t>
            </a:r>
            <a:r>
              <a:rPr lang="de-DE" dirty="0">
                <a:latin typeface="Gill Sans MT" panose="020B0502020104020203" pitchFamily="34" charset="0"/>
              </a:rPr>
              <a:t> </a:t>
            </a:r>
            <a:r>
              <a:rPr lang="de-DE" dirty="0" err="1">
                <a:latin typeface="Gill Sans MT" panose="020B0502020104020203" pitchFamily="34" charset="0"/>
              </a:rPr>
              <a:t>combine</a:t>
            </a:r>
            <a:r>
              <a:rPr lang="de-DE" dirty="0">
                <a:latin typeface="Gill Sans MT" panose="020B0502020104020203" pitchFamily="34" charset="0"/>
              </a:rPr>
              <a:t> TOPICS &amp; DIVERSITY.</a:t>
            </a:r>
            <a:endParaRPr lang="de-AT" dirty="0">
              <a:latin typeface="Gill Sans MT" panose="020B0502020104020203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960776" y="5208684"/>
            <a:ext cx="6231224" cy="576263"/>
          </a:xfrm>
        </p:spPr>
        <p:txBody>
          <a:bodyPr>
            <a:normAutofit/>
          </a:bodyPr>
          <a:lstStyle/>
          <a:p>
            <a:r>
              <a:rPr lang="de-DE" sz="2800" dirty="0" err="1">
                <a:latin typeface="Gill Sans MT" panose="020B0502020104020203" pitchFamily="34" charset="0"/>
              </a:rPr>
              <a:t>We</a:t>
            </a:r>
            <a:r>
              <a:rPr lang="de-DE" sz="2800" dirty="0">
                <a:latin typeface="Gill Sans MT" panose="020B0502020104020203" pitchFamily="34" charset="0"/>
              </a:rPr>
              <a:t> </a:t>
            </a:r>
            <a:r>
              <a:rPr lang="de-DE" sz="2800" dirty="0" err="1">
                <a:latin typeface="Gill Sans MT" panose="020B0502020104020203" pitchFamily="34" charset="0"/>
              </a:rPr>
              <a:t>combine</a:t>
            </a:r>
            <a:r>
              <a:rPr lang="de-DE" sz="2800" dirty="0">
                <a:latin typeface="Gill Sans MT" panose="020B0502020104020203" pitchFamily="34" charset="0"/>
              </a:rPr>
              <a:t> TEAM SPIRIT &amp; SUCCESS.</a:t>
            </a:r>
            <a:endParaRPr lang="de-AT" sz="2800" dirty="0">
              <a:latin typeface="Gill Sans MT" panose="020B0502020104020203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9057662" y="5850261"/>
            <a:ext cx="3134338" cy="576263"/>
          </a:xfrm>
        </p:spPr>
        <p:txBody>
          <a:bodyPr>
            <a:normAutofit/>
          </a:bodyPr>
          <a:lstStyle/>
          <a:p>
            <a:r>
              <a:rPr lang="de-DE" dirty="0" err="1">
                <a:latin typeface="Gill Sans MT" panose="020B0502020104020203" pitchFamily="34" charset="0"/>
              </a:rPr>
              <a:t>We</a:t>
            </a:r>
            <a:r>
              <a:rPr lang="de-DE" dirty="0">
                <a:latin typeface="Gill Sans MT" panose="020B0502020104020203" pitchFamily="34" charset="0"/>
              </a:rPr>
              <a:t> </a:t>
            </a:r>
            <a:r>
              <a:rPr lang="de-DE" dirty="0" err="1">
                <a:latin typeface="Gill Sans MT" panose="020B0502020104020203" pitchFamily="34" charset="0"/>
              </a:rPr>
              <a:t>unite</a:t>
            </a:r>
            <a:r>
              <a:rPr lang="de-DE" dirty="0">
                <a:latin typeface="Gill Sans MT" panose="020B0502020104020203" pitchFamily="34" charset="0"/>
              </a:rPr>
              <a:t> PEOPLE.</a:t>
            </a:r>
            <a:endParaRPr lang="de-AT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76568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8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18" b="9318"/>
          <a:stretch/>
        </p:blipFill>
        <p:spPr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" y="4986338"/>
            <a:ext cx="9472474" cy="733425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de-DE" dirty="0" err="1">
                <a:latin typeface="Gill Sans MT" panose="020B0502020104020203" pitchFamily="34" charset="0"/>
              </a:rPr>
              <a:t>We</a:t>
            </a:r>
            <a:r>
              <a:rPr lang="de-DE" dirty="0">
                <a:latin typeface="Gill Sans MT" panose="020B0502020104020203" pitchFamily="34" charset="0"/>
              </a:rPr>
              <a:t> </a:t>
            </a:r>
            <a:r>
              <a:rPr lang="de-DE" dirty="0" err="1">
                <a:latin typeface="Gill Sans MT" panose="020B0502020104020203" pitchFamily="34" charset="0"/>
              </a:rPr>
              <a:t>combine</a:t>
            </a:r>
            <a:r>
              <a:rPr lang="de-DE" dirty="0">
                <a:latin typeface="Gill Sans MT" panose="020B0502020104020203" pitchFamily="34" charset="0"/>
              </a:rPr>
              <a:t> PRACTICE &amp; ORIENTATION</a:t>
            </a:r>
            <a:endParaRPr lang="de-AT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67625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DAB1E-562C-4A0C-BE6F-79046C0C74F7}" type="slidenum">
              <a:rPr lang="de-DE" smtClean="0"/>
              <a:t>11</a:t>
            </a:fld>
            <a:endParaRPr lang="de-DE"/>
          </a:p>
        </p:txBody>
      </p:sp>
      <p:pic>
        <p:nvPicPr>
          <p:cNvPr id="3" name="Picture 6" descr="Porsch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5009" y="5054146"/>
            <a:ext cx="1304170" cy="5730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7" descr="graw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4476" y="2385361"/>
            <a:ext cx="1806472" cy="3173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Siemens AG Internet Home Page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65"/>
          <a:stretch>
            <a:fillRect/>
          </a:stretch>
        </p:blipFill>
        <p:spPr bwMode="auto">
          <a:xfrm>
            <a:off x="7721013" y="1077531"/>
            <a:ext cx="1972293" cy="3571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rzb_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0738" y="4748551"/>
            <a:ext cx="1665136" cy="4175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 descr="backfull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9239" y="456273"/>
            <a:ext cx="1278410" cy="2891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 descr="strabag_log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715" y="3569029"/>
            <a:ext cx="1328550" cy="3867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3" descr="GfK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1064" y="6025626"/>
            <a:ext cx="788873" cy="6552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4" descr="omv_logo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280" y="2268440"/>
            <a:ext cx="1306700" cy="7632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5" descr="ÖW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9773" y="5968999"/>
            <a:ext cx="1327285" cy="4934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6" descr="wienerberger_bricks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032" y="4520984"/>
            <a:ext cx="1537956" cy="5807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7" descr="LKW-Walter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46" y="373421"/>
            <a:ext cx="2135478" cy="4548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8" descr="Rehau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9739" y="3436524"/>
            <a:ext cx="1485286" cy="5409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0" descr="Hypo-Leasi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2845" y="530154"/>
            <a:ext cx="806928" cy="7259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1" descr="cee_ablf_logo_0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389" y="5792990"/>
            <a:ext cx="1209065" cy="8878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2" descr="Sym_weiss_lp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491" y="3706995"/>
            <a:ext cx="679068" cy="5585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3" descr="BOCO__LR"/>
          <p:cNvPicPr>
            <a:picLocks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9806" y="6338826"/>
            <a:ext cx="966678" cy="2472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4" descr="magna logo2006_aktuell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313" y="4417654"/>
            <a:ext cx="2031403" cy="3456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" name="Group 25"/>
          <p:cNvGrpSpPr>
            <a:grpSpLocks/>
          </p:cNvGrpSpPr>
          <p:nvPr/>
        </p:nvGrpSpPr>
        <p:grpSpPr bwMode="auto">
          <a:xfrm>
            <a:off x="5131338" y="1621543"/>
            <a:ext cx="1803671" cy="279441"/>
            <a:chOff x="5127" y="14510"/>
            <a:chExt cx="4854" cy="582"/>
          </a:xfrm>
        </p:grpSpPr>
        <p:pic>
          <p:nvPicPr>
            <p:cNvPr id="21" name="Picture 26" descr="kn_text_eng_pc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7" y="14604"/>
              <a:ext cx="4141" cy="35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27" descr="kn logo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90" y="14510"/>
              <a:ext cx="591" cy="58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3" name="Picture 28" descr="Bank Austria Logo">
            <a:hlinkClick r:id="rId22"/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7148" y="5125445"/>
            <a:ext cx="2123863" cy="4304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9" descr="Knauf Österreich">
            <a:hlinkClick r:id="rId24"/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503" y="496108"/>
            <a:ext cx="839013" cy="4522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Grafik 2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1344" y="2262275"/>
            <a:ext cx="1748742" cy="6720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Grafik 3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069" y="1236528"/>
            <a:ext cx="1518751" cy="6874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Grafik 4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4605" y="3275705"/>
            <a:ext cx="1607416" cy="7503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07183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8096249" y="1527172"/>
            <a:ext cx="3600451" cy="5016758"/>
          </a:xfrm>
          <a:prstGeom prst="rect">
            <a:avLst/>
          </a:prstGeom>
          <a:solidFill>
            <a:srgbClr val="005081">
              <a:alpha val="70000"/>
            </a:srgb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de-AT" altLang="de-DE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" panose="020F0502020204030204"/>
                <a:ea typeface="+mn-ea"/>
                <a:cs typeface="Arial" panose="020B0604020202020204" pitchFamily="34" charset="0"/>
              </a:rPr>
              <a:t>BACHELOR‘S DEGREE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de-DE" alt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" panose="020F0502020204030204"/>
                <a:ea typeface="+mn-ea"/>
                <a:cs typeface="Arial" panose="020B0604020202020204" pitchFamily="34" charset="0"/>
              </a:rPr>
              <a:t>Applications</a:t>
            </a:r>
            <a:r>
              <a:rPr kumimoji="0" lang="de-DE" alt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" panose="020F05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alt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" panose="020F0502020204030204"/>
                <a:ea typeface="+mn-ea"/>
                <a:cs typeface="Arial" panose="020B0604020202020204" pitchFamily="34" charset="0"/>
              </a:rPr>
              <a:t>until</a:t>
            </a:r>
            <a:r>
              <a:rPr kumimoji="0" lang="de-DE" alt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" panose="020F0502020204030204"/>
                <a:ea typeface="+mn-ea"/>
                <a:cs typeface="Arial" panose="020B0604020202020204" pitchFamily="34" charset="0"/>
              </a:rPr>
              <a:t> March 31</a:t>
            </a:r>
            <a:r>
              <a:rPr kumimoji="0" lang="de-DE" altLang="de-DE" sz="16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" panose="020F0502020204030204"/>
                <a:ea typeface="+mn-ea"/>
                <a:cs typeface="+mn-cs"/>
              </a:rPr>
              <a:t>st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de-AT" altLang="de-DE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" panose="020F0502020204030204"/>
                <a:ea typeface="+mn-ea"/>
                <a:cs typeface="Arial" panose="020B0604020202020204" pitchFamily="34" charset="0"/>
              </a:rPr>
              <a:t>MASTER‘S DEGREE</a:t>
            </a:r>
            <a:endParaRPr kumimoji="0" lang="de-AT" altLang="de-DE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de-DE" alt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" panose="020F0502020204030204"/>
                <a:ea typeface="+mn-ea"/>
                <a:cs typeface="+mn-cs"/>
              </a:rPr>
              <a:t>Applications</a:t>
            </a:r>
            <a:r>
              <a:rPr kumimoji="0" lang="de-DE" alt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" panose="020F0502020204030204"/>
                <a:ea typeface="+mn-ea"/>
                <a:cs typeface="+mn-cs"/>
              </a:rPr>
              <a:t> </a:t>
            </a:r>
            <a:r>
              <a:rPr kumimoji="0" lang="de-DE" alt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" panose="020F0502020204030204"/>
                <a:ea typeface="+mn-ea"/>
                <a:cs typeface="+mn-cs"/>
              </a:rPr>
              <a:t>until</a:t>
            </a:r>
            <a:r>
              <a:rPr kumimoji="0" lang="de-DE" alt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" panose="020F0502020204030204"/>
                <a:ea typeface="+mn-ea"/>
                <a:cs typeface="+mn-cs"/>
              </a:rPr>
              <a:t> May 31</a:t>
            </a:r>
            <a:r>
              <a:rPr kumimoji="0" lang="de-DE" altLang="de-DE" sz="16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" panose="020F0502020204030204"/>
                <a:ea typeface="+mn-ea"/>
                <a:cs typeface="+mn-cs"/>
              </a:rPr>
              <a:t>st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de-AT" altLang="de-DE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" panose="020F0502020204030204"/>
                <a:ea typeface="+mn-ea"/>
                <a:cs typeface="Arial" panose="020B0604020202020204" pitchFamily="34" charset="0"/>
              </a:rPr>
              <a:t>PHD PROGRAMMES</a:t>
            </a:r>
            <a:endParaRPr kumimoji="0" lang="de-AT" altLang="de-DE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de-DE" alt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" panose="020F0502020204030204"/>
                <a:ea typeface="+mn-ea"/>
                <a:cs typeface="+mn-cs"/>
              </a:rPr>
              <a:t>Applications</a:t>
            </a:r>
            <a:r>
              <a:rPr kumimoji="0" lang="de-DE" alt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" panose="020F0502020204030204"/>
                <a:ea typeface="+mn-ea"/>
                <a:cs typeface="+mn-cs"/>
              </a:rPr>
              <a:t> </a:t>
            </a:r>
            <a:r>
              <a:rPr kumimoji="0" lang="de-DE" alt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" panose="020F0502020204030204"/>
                <a:ea typeface="+mn-ea"/>
                <a:cs typeface="+mn-cs"/>
              </a:rPr>
              <a:t>until</a:t>
            </a:r>
            <a:r>
              <a:rPr kumimoji="0" lang="de-DE" alt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" panose="020F0502020204030204"/>
                <a:ea typeface="+mn-ea"/>
                <a:cs typeface="+mn-cs"/>
              </a:rPr>
              <a:t> 30</a:t>
            </a:r>
            <a:r>
              <a:rPr kumimoji="0" lang="de-DE" altLang="de-DE" sz="16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" panose="020F0502020204030204"/>
                <a:ea typeface="+mn-ea"/>
                <a:cs typeface="+mn-cs"/>
              </a:rPr>
              <a:t>th</a:t>
            </a:r>
            <a:r>
              <a:rPr kumimoji="0" lang="de-DE" alt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" panose="020F0502020204030204"/>
                <a:ea typeface="+mn-ea"/>
                <a:cs typeface="+mn-cs"/>
              </a:rPr>
              <a:t> June</a:t>
            </a:r>
            <a:endParaRPr kumimoji="0" lang="de-DE" altLang="de-DE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de-DE" altLang="de-DE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" panose="020F0502020204030204"/>
                <a:ea typeface="+mn-ea"/>
                <a:cs typeface="Arial" panose="020B0604020202020204" pitchFamily="34" charset="0"/>
              </a:rPr>
              <a:t>INFODAY</a:t>
            </a:r>
            <a:br>
              <a:rPr kumimoji="0" lang="de-DE" altLang="de-DE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" panose="020F0502020204030204"/>
                <a:ea typeface="+mn-ea"/>
                <a:cs typeface="Arial" panose="020B0604020202020204" pitchFamily="34" charset="0"/>
              </a:rPr>
            </a:br>
            <a:r>
              <a:rPr kumimoji="0" lang="de-DE" altLang="de-DE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" panose="020F0502020204030204"/>
                <a:ea typeface="+mn-ea"/>
                <a:cs typeface="Arial" panose="020B0604020202020204" pitchFamily="34" charset="0"/>
              </a:rPr>
              <a:t>at Eisenstadt </a:t>
            </a:r>
            <a:r>
              <a:rPr kumimoji="0" lang="de-DE" altLang="de-DE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" panose="020F0502020204030204"/>
                <a:ea typeface="+mn-ea"/>
                <a:cs typeface="Arial" panose="020B0604020202020204" pitchFamily="34" charset="0"/>
              </a:rPr>
              <a:t>or</a:t>
            </a:r>
            <a:r>
              <a:rPr kumimoji="0" lang="de-DE" altLang="de-DE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" panose="020F0502020204030204"/>
                <a:ea typeface="+mn-ea"/>
                <a:cs typeface="Arial" panose="020B0604020202020204" pitchFamily="34" charset="0"/>
              </a:rPr>
              <a:t> Pinkafeld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de-DE" alt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" panose="020F0502020204030204"/>
                <a:ea typeface="+mn-ea"/>
                <a:cs typeface="Arial" panose="020B0604020202020204" pitchFamily="34" charset="0"/>
              </a:rPr>
              <a:t>1</a:t>
            </a:r>
            <a:r>
              <a:rPr kumimoji="0" lang="de-DE" altLang="de-DE" sz="16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" panose="020F0502020204030204"/>
                <a:ea typeface="+mn-ea"/>
                <a:cs typeface="Arial" panose="020B0604020202020204" pitchFamily="34" charset="0"/>
              </a:rPr>
              <a:t>st</a:t>
            </a:r>
            <a:r>
              <a:rPr kumimoji="0" lang="de-DE" alt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" panose="020F05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alt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" panose="020F0502020204030204"/>
                <a:ea typeface="+mn-ea"/>
                <a:cs typeface="Arial" panose="020B0604020202020204" pitchFamily="34" charset="0"/>
              </a:rPr>
              <a:t>December</a:t>
            </a:r>
            <a:r>
              <a:rPr kumimoji="0" lang="de-DE" alt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" panose="020F0502020204030204"/>
                <a:ea typeface="+mn-ea"/>
                <a:cs typeface="Arial" panose="020B0604020202020204" pitchFamily="34" charset="0"/>
              </a:rPr>
              <a:t> 2023, 2p.m. – 7 p.m.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AutoNum type="arabicPeriod"/>
              <a:tabLst/>
              <a:defRPr/>
            </a:pPr>
            <a:endParaRPr kumimoji="0" lang="de-DE" altLang="de-DE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de-DE" altLang="de-DE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" panose="020F0502020204030204"/>
                <a:ea typeface="+mn-ea"/>
                <a:cs typeface="Arial" panose="020B0604020202020204" pitchFamily="34" charset="0"/>
              </a:rPr>
              <a:t>INFODAY</a:t>
            </a:r>
            <a:br>
              <a:rPr kumimoji="0" lang="de-DE" altLang="de-DE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" panose="020F0502020204030204"/>
                <a:ea typeface="+mn-ea"/>
                <a:cs typeface="Arial" panose="020B0604020202020204" pitchFamily="34" charset="0"/>
              </a:rPr>
            </a:br>
            <a:r>
              <a:rPr kumimoji="0" lang="de-DE" altLang="de-DE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" panose="020F0502020204030204"/>
                <a:ea typeface="+mn-ea"/>
                <a:cs typeface="Arial" panose="020B0604020202020204" pitchFamily="34" charset="0"/>
              </a:rPr>
              <a:t>at Eisenstadt </a:t>
            </a:r>
            <a:r>
              <a:rPr kumimoji="0" lang="de-DE" altLang="de-DE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" panose="020F0502020204030204"/>
                <a:ea typeface="+mn-ea"/>
                <a:cs typeface="Arial" panose="020B0604020202020204" pitchFamily="34" charset="0"/>
              </a:rPr>
              <a:t>or</a:t>
            </a:r>
            <a:r>
              <a:rPr kumimoji="0" lang="de-DE" altLang="de-DE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" panose="020F0502020204030204"/>
                <a:ea typeface="+mn-ea"/>
                <a:cs typeface="Arial" panose="020B0604020202020204" pitchFamily="34" charset="0"/>
              </a:rPr>
              <a:t> Pinkafeld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de-DE" alt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" panose="020F0502020204030204"/>
                <a:ea typeface="+mn-ea"/>
                <a:cs typeface="Arial" panose="020B0604020202020204" pitchFamily="34" charset="0"/>
              </a:rPr>
              <a:t>16</a:t>
            </a:r>
            <a:r>
              <a:rPr kumimoji="0" lang="de-DE" altLang="de-DE" sz="16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" panose="020F0502020204030204"/>
                <a:ea typeface="+mn-ea"/>
                <a:cs typeface="Arial" panose="020B0604020202020204" pitchFamily="34" charset="0"/>
              </a:rPr>
              <a:t>th</a:t>
            </a:r>
            <a:r>
              <a:rPr kumimoji="0" lang="de-DE" alt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" panose="020F0502020204030204"/>
                <a:ea typeface="+mn-ea"/>
                <a:cs typeface="Arial" panose="020B0604020202020204" pitchFamily="34" charset="0"/>
              </a:rPr>
              <a:t> March 2024, 9a.m. – 2 p.m.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de-DE" altLang="de-DE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de-DE" altLang="de-DE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" panose="020F0502020204030204"/>
                <a:ea typeface="+mn-ea"/>
                <a:cs typeface="Arial" panose="020B0604020202020204" pitchFamily="34" charset="0"/>
              </a:rPr>
              <a:t>INFOLINE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de-DE" alt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" panose="020F0502020204030204"/>
                <a:ea typeface="+mn-ea"/>
                <a:cs typeface="Arial" panose="020B0604020202020204" pitchFamily="34" charset="0"/>
              </a:rPr>
              <a:t>+43 (0)5 7705 3500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de-DE" alt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" panose="020F0502020204030204"/>
                <a:ea typeface="+mn-ea"/>
                <a:cs typeface="Arial" panose="020B0604020202020204" pitchFamily="34" charset="0"/>
              </a:rPr>
              <a:t>www.fh-burgenland.at</a:t>
            </a:r>
            <a:endParaRPr kumimoji="0" lang="de-DE" altLang="de-DE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48971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5DA0969A-A9FD-42A1-941A-2269C859F3C6}"/>
              </a:ext>
            </a:extLst>
          </p:cNvPr>
          <p:cNvGrpSpPr/>
          <p:nvPr/>
        </p:nvGrpSpPr>
        <p:grpSpPr>
          <a:xfrm>
            <a:off x="1970843" y="265296"/>
            <a:ext cx="6785474" cy="6592704"/>
            <a:chOff x="739052" y="378298"/>
            <a:chExt cx="6264696" cy="6147046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23" name="Ellipse 22">
              <a:extLst>
                <a:ext uri="{FF2B5EF4-FFF2-40B4-BE49-F238E27FC236}">
                  <a16:creationId xmlns:a16="http://schemas.microsoft.com/office/drawing/2014/main" id="{47B9A794-4933-467C-A658-08A66B1C5F74}"/>
                </a:ext>
              </a:extLst>
            </p:cNvPr>
            <p:cNvSpPr/>
            <p:nvPr/>
          </p:nvSpPr>
          <p:spPr bwMode="auto">
            <a:xfrm>
              <a:off x="739052" y="378298"/>
              <a:ext cx="6264696" cy="6147046"/>
            </a:xfrm>
            <a:prstGeom prst="ellipse">
              <a:avLst/>
            </a:prstGeom>
            <a:solidFill>
              <a:srgbClr val="00B050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1" i="0" u="none" strike="noStrike" kern="1200" cap="none" spc="0" normalizeH="0" baseline="0" noProof="0">
                <a:ln>
                  <a:noFill/>
                </a:ln>
                <a:solidFill>
                  <a:srgbClr val="054575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4" name="Textfeld 23">
              <a:extLst>
                <a:ext uri="{FF2B5EF4-FFF2-40B4-BE49-F238E27FC236}">
                  <a16:creationId xmlns:a16="http://schemas.microsoft.com/office/drawing/2014/main" id="{0B9949D0-C6E1-4958-BA13-F5A3AE576620}"/>
                </a:ext>
              </a:extLst>
            </p:cNvPr>
            <p:cNvSpPr txBox="1"/>
            <p:nvPr/>
          </p:nvSpPr>
          <p:spPr>
            <a:xfrm>
              <a:off x="2665355" y="5621294"/>
              <a:ext cx="2702595" cy="5452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rPr>
                <a:t>Akademie Burgenland</a:t>
              </a:r>
              <a:br>
                <a:rPr kumimoji="0" lang="de-AT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rPr>
              </a:br>
              <a:r>
                <a:rPr kumimoji="0" lang="de-AT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rPr>
                <a:t>alumni FH Burgenland</a:t>
              </a:r>
            </a:p>
          </p:txBody>
        </p:sp>
      </p:grpSp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FCE67192-AF54-4419-9D78-10BBB533355E}"/>
              </a:ext>
            </a:extLst>
          </p:cNvPr>
          <p:cNvGrpSpPr/>
          <p:nvPr/>
        </p:nvGrpSpPr>
        <p:grpSpPr>
          <a:xfrm>
            <a:off x="2247366" y="859004"/>
            <a:ext cx="6508951" cy="5043501"/>
            <a:chOff x="1061863" y="666330"/>
            <a:chExt cx="6179190" cy="5437246"/>
          </a:xfrm>
        </p:grpSpPr>
        <p:sp>
          <p:nvSpPr>
            <p:cNvPr id="26" name="Ellipse 25">
              <a:extLst>
                <a:ext uri="{FF2B5EF4-FFF2-40B4-BE49-F238E27FC236}">
                  <a16:creationId xmlns:a16="http://schemas.microsoft.com/office/drawing/2014/main" id="{AC1D3F5C-D526-4CFC-800B-6EE22C4FA559}"/>
                </a:ext>
              </a:extLst>
            </p:cNvPr>
            <p:cNvSpPr/>
            <p:nvPr/>
          </p:nvSpPr>
          <p:spPr bwMode="auto">
            <a:xfrm>
              <a:off x="1061863" y="666330"/>
              <a:ext cx="5518433" cy="5437246"/>
            </a:xfrm>
            <a:prstGeom prst="ellipse">
              <a:avLst/>
            </a:prstGeom>
            <a:solidFill>
              <a:srgbClr val="92D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1" i="0" u="none" strike="noStrike" kern="1200" cap="none" spc="0" normalizeH="0" baseline="0" noProof="0">
                <a:ln>
                  <a:noFill/>
                </a:ln>
                <a:solidFill>
                  <a:srgbClr val="054575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7" name="Textfeld 26">
              <a:extLst>
                <a:ext uri="{FF2B5EF4-FFF2-40B4-BE49-F238E27FC236}">
                  <a16:creationId xmlns:a16="http://schemas.microsoft.com/office/drawing/2014/main" id="{AD7A4787-B87E-4ABC-AE46-1CE79238E0E0}"/>
                </a:ext>
              </a:extLst>
            </p:cNvPr>
            <p:cNvSpPr txBox="1"/>
            <p:nvPr/>
          </p:nvSpPr>
          <p:spPr>
            <a:xfrm>
              <a:off x="2614281" y="5101963"/>
              <a:ext cx="4626772" cy="8958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54575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rPr>
                <a:t>Vorbereitungslehrgang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1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54575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rPr>
                <a:t>Advanced</a:t>
              </a:r>
              <a:r>
                <a:rPr kumimoji="0" lang="de-AT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54575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rPr>
                <a:t> </a:t>
              </a:r>
              <a:r>
                <a:rPr kumimoji="0" lang="de-AT" sz="1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54575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rPr>
                <a:t>Bridging</a:t>
              </a:r>
              <a:r>
                <a:rPr kumimoji="0" lang="de-AT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54575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rPr>
                <a:t> Programme </a:t>
              </a:r>
              <a:br>
                <a:rPr kumimoji="0" lang="de-AT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54575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rPr>
              </a:br>
              <a:r>
                <a:rPr kumimoji="0" lang="de-AT" sz="1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54575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rPr>
                <a:t>PhD</a:t>
              </a:r>
              <a:r>
                <a:rPr kumimoji="0" lang="de-AT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54575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rPr>
                <a:t> Programme</a:t>
              </a:r>
            </a:p>
          </p:txBody>
        </p:sp>
      </p:grpSp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67F08DF9-3F5E-461F-A367-3C6FD2211C0C}"/>
              </a:ext>
            </a:extLst>
          </p:cNvPr>
          <p:cNvGrpSpPr/>
          <p:nvPr/>
        </p:nvGrpSpPr>
        <p:grpSpPr>
          <a:xfrm>
            <a:off x="2753111" y="1094863"/>
            <a:ext cx="3806811" cy="3806811"/>
            <a:chOff x="1531140" y="1026370"/>
            <a:chExt cx="3960000" cy="396000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29" name="Ellipse 28">
              <a:extLst>
                <a:ext uri="{FF2B5EF4-FFF2-40B4-BE49-F238E27FC236}">
                  <a16:creationId xmlns:a16="http://schemas.microsoft.com/office/drawing/2014/main" id="{0600FDDF-C650-4166-8FB3-FC91A9A319EB}"/>
                </a:ext>
              </a:extLst>
            </p:cNvPr>
            <p:cNvSpPr/>
            <p:nvPr/>
          </p:nvSpPr>
          <p:spPr bwMode="auto">
            <a:xfrm>
              <a:off x="1531140" y="1026370"/>
              <a:ext cx="3960000" cy="3960000"/>
            </a:xfrm>
            <a:prstGeom prst="ellipse">
              <a:avLst/>
            </a:prstGeom>
            <a:solidFill>
              <a:srgbClr val="054575">
                <a:lumMod val="40000"/>
                <a:lumOff val="6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1" i="0" u="none" strike="noStrike" kern="0" cap="none" spc="0" normalizeH="0" baseline="0" noProof="0">
                <a:ln>
                  <a:noFill/>
                </a:ln>
                <a:solidFill>
                  <a:srgbClr val="054575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30" name="Textfeld 29">
              <a:extLst>
                <a:ext uri="{FF2B5EF4-FFF2-40B4-BE49-F238E27FC236}">
                  <a16:creationId xmlns:a16="http://schemas.microsoft.com/office/drawing/2014/main" id="{C955B8EC-D017-4443-9EA5-15D8A6CEDE71}"/>
                </a:ext>
              </a:extLst>
            </p:cNvPr>
            <p:cNvSpPr txBox="1"/>
            <p:nvPr/>
          </p:nvSpPr>
          <p:spPr>
            <a:xfrm>
              <a:off x="2802491" y="4173667"/>
              <a:ext cx="2269440" cy="608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rPr>
                <a:t>FH Burgenland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rPr>
                <a:t>Weiterbildung</a:t>
              </a:r>
            </a:p>
          </p:txBody>
        </p:sp>
      </p:grpSp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CC3F2A95-CCDE-4FC6-8F59-DFC04B98B4BB}"/>
              </a:ext>
            </a:extLst>
          </p:cNvPr>
          <p:cNvGrpSpPr/>
          <p:nvPr/>
        </p:nvGrpSpPr>
        <p:grpSpPr>
          <a:xfrm>
            <a:off x="3255771" y="1256301"/>
            <a:ext cx="2878897" cy="2768590"/>
            <a:chOff x="1963188" y="1314402"/>
            <a:chExt cx="2994746" cy="288000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32" name="Ellipse 31">
              <a:extLst>
                <a:ext uri="{FF2B5EF4-FFF2-40B4-BE49-F238E27FC236}">
                  <a16:creationId xmlns:a16="http://schemas.microsoft.com/office/drawing/2014/main" id="{8630DCCA-111D-4894-A797-72F6ADBF71F3}"/>
                </a:ext>
              </a:extLst>
            </p:cNvPr>
            <p:cNvSpPr/>
            <p:nvPr/>
          </p:nvSpPr>
          <p:spPr bwMode="auto">
            <a:xfrm>
              <a:off x="1963188" y="1314402"/>
              <a:ext cx="2880000" cy="2880000"/>
            </a:xfrm>
            <a:prstGeom prst="ellipse">
              <a:avLst/>
            </a:prstGeom>
            <a:solidFill>
              <a:srgbClr val="054575">
                <a:lumMod val="60000"/>
                <a:lumOff val="4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1" i="0" u="none" strike="noStrike" kern="0" cap="none" spc="0" normalizeH="0" baseline="0" noProof="0">
                <a:ln>
                  <a:noFill/>
                </a:ln>
                <a:solidFill>
                  <a:srgbClr val="054575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33" name="Textfeld 32">
              <a:extLst>
                <a:ext uri="{FF2B5EF4-FFF2-40B4-BE49-F238E27FC236}">
                  <a16:creationId xmlns:a16="http://schemas.microsoft.com/office/drawing/2014/main" id="{075D797C-EE4B-47D0-A195-B17BECB24D64}"/>
                </a:ext>
              </a:extLst>
            </p:cNvPr>
            <p:cNvSpPr txBox="1"/>
            <p:nvPr/>
          </p:nvSpPr>
          <p:spPr>
            <a:xfrm>
              <a:off x="2688494" y="3465884"/>
              <a:ext cx="22694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54575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rPr>
                <a:t>Forschung </a:t>
              </a:r>
              <a:br>
                <a:rPr kumimoji="0" lang="de-AT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54575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rPr>
              </a:br>
              <a:r>
                <a:rPr kumimoji="0" lang="de-AT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54575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rPr>
                <a:t>Burgenland</a:t>
              </a:r>
            </a:p>
          </p:txBody>
        </p:sp>
      </p:grpSp>
      <p:grpSp>
        <p:nvGrpSpPr>
          <p:cNvPr id="34" name="Gruppieren 33">
            <a:extLst>
              <a:ext uri="{FF2B5EF4-FFF2-40B4-BE49-F238E27FC236}">
                <a16:creationId xmlns:a16="http://schemas.microsoft.com/office/drawing/2014/main" id="{90519971-9AFB-4C51-9793-C0A4AC4084EB}"/>
              </a:ext>
            </a:extLst>
          </p:cNvPr>
          <p:cNvGrpSpPr/>
          <p:nvPr/>
        </p:nvGrpSpPr>
        <p:grpSpPr>
          <a:xfrm>
            <a:off x="3573416" y="1435785"/>
            <a:ext cx="2099601" cy="1860587"/>
            <a:chOff x="2323228" y="1628800"/>
            <a:chExt cx="2184090" cy="1935458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35" name="Ellipse 34">
              <a:extLst>
                <a:ext uri="{FF2B5EF4-FFF2-40B4-BE49-F238E27FC236}">
                  <a16:creationId xmlns:a16="http://schemas.microsoft.com/office/drawing/2014/main" id="{2FD3F0A9-9926-431F-8875-866AE39DA0E9}"/>
                </a:ext>
              </a:extLst>
            </p:cNvPr>
            <p:cNvSpPr/>
            <p:nvPr/>
          </p:nvSpPr>
          <p:spPr bwMode="auto">
            <a:xfrm>
              <a:off x="2323228" y="1628800"/>
              <a:ext cx="1997410" cy="1935458"/>
            </a:xfrm>
            <a:prstGeom prst="ellipse">
              <a:avLst/>
            </a:prstGeom>
            <a:solidFill>
              <a:srgbClr val="054575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1" i="0" u="none" strike="noStrike" kern="0" cap="none" spc="0" normalizeH="0" baseline="0" noProof="0">
                <a:ln>
                  <a:noFill/>
                </a:ln>
                <a:solidFill>
                  <a:srgbClr val="054575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36" name="Textfeld 35">
              <a:extLst>
                <a:ext uri="{FF2B5EF4-FFF2-40B4-BE49-F238E27FC236}">
                  <a16:creationId xmlns:a16="http://schemas.microsoft.com/office/drawing/2014/main" id="{C7630D81-9C34-4CB2-A08A-AF56EEDF393C}"/>
                </a:ext>
              </a:extLst>
            </p:cNvPr>
            <p:cNvSpPr txBox="1"/>
            <p:nvPr/>
          </p:nvSpPr>
          <p:spPr>
            <a:xfrm>
              <a:off x="2553095" y="2401726"/>
              <a:ext cx="1954223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ahoma"/>
                  <a:ea typeface="+mn-ea"/>
                  <a:cs typeface="+mn-cs"/>
                </a:rPr>
                <a:t>Fachhochschule</a:t>
              </a:r>
              <a:br>
                <a:rPr kumimoji="0" lang="de-AT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ahoma"/>
                  <a:ea typeface="+mn-ea"/>
                  <a:cs typeface="+mn-cs"/>
                </a:rPr>
              </a:br>
              <a:r>
                <a:rPr kumimoji="0" lang="de-AT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ahoma"/>
                  <a:ea typeface="+mn-ea"/>
                  <a:cs typeface="+mn-cs"/>
                </a:rPr>
                <a:t>Burgenland</a:t>
              </a:r>
            </a:p>
          </p:txBody>
        </p:sp>
      </p:grpSp>
      <p:pic>
        <p:nvPicPr>
          <p:cNvPr id="37" name="Picture 2" descr="http://www.fh-burgenland.at/fileadmin/user_upload/Download/Forschung_bgld_Logo.jpg">
            <a:extLst>
              <a:ext uri="{FF2B5EF4-FFF2-40B4-BE49-F238E27FC236}">
                <a16:creationId xmlns:a16="http://schemas.microsoft.com/office/drawing/2014/main" id="{17EDB07C-89B8-4A18-A979-E90A966600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2802" y="1201090"/>
            <a:ext cx="1564750" cy="888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8" descr="Logo: Akademie Burgenland">
            <a:extLst>
              <a:ext uri="{FF2B5EF4-FFF2-40B4-BE49-F238E27FC236}">
                <a16:creationId xmlns:a16="http://schemas.microsoft.com/office/drawing/2014/main" id="{E8E065CE-A23A-482C-A2A3-C2670590F0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3339" y="3165778"/>
            <a:ext cx="1446212" cy="571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0" descr="http://www.fh-burgenland.at/fileadmin/_processed_/csm_Alumni_FHB_Logo_300dpi_cff60a5238.jpg">
            <a:extLst>
              <a:ext uri="{FF2B5EF4-FFF2-40B4-BE49-F238E27FC236}">
                <a16:creationId xmlns:a16="http://schemas.microsoft.com/office/drawing/2014/main" id="{7F7590EB-41A8-4BD0-92DF-FB2C5C6E24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2840" y="3886709"/>
            <a:ext cx="1143000" cy="9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065C046E-2C44-495C-AF75-59968F59C4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76"/>
          <a:stretch/>
        </p:blipFill>
        <p:spPr>
          <a:xfrm>
            <a:off x="9032840" y="2091836"/>
            <a:ext cx="1317735" cy="771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571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20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915" b="31915"/>
          <a:stretch/>
        </p:blipFill>
        <p:spPr>
          <a:xfrm>
            <a:off x="-11372" y="228794"/>
            <a:ext cx="12201525" cy="6619875"/>
          </a:xfrm>
          <a:prstGeom prst="rect">
            <a:avLst/>
          </a:prstGeom>
        </p:spPr>
      </p:pic>
      <p:pic>
        <p:nvPicPr>
          <p:cNvPr id="5" name="Inhaltsplatzhalt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913991">
            <a:off x="6128011" y="1569935"/>
            <a:ext cx="5227444" cy="35083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Grafik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96758">
            <a:off x="464222" y="1209326"/>
            <a:ext cx="5307685" cy="353845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Textfeld 1"/>
          <p:cNvSpPr txBox="1"/>
          <p:nvPr/>
        </p:nvSpPr>
        <p:spPr>
          <a:xfrm rot="21032753">
            <a:off x="96992" y="794000"/>
            <a:ext cx="3390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solidFill>
                  <a:schemeClr val="bg1"/>
                </a:solidFill>
                <a:latin typeface="Gill Sans"/>
              </a:rPr>
              <a:t>Campus Eisenstadt</a:t>
            </a:r>
          </a:p>
        </p:txBody>
      </p:sp>
      <p:sp>
        <p:nvSpPr>
          <p:cNvPr id="8" name="Textfeld 9"/>
          <p:cNvSpPr txBox="1"/>
          <p:nvPr/>
        </p:nvSpPr>
        <p:spPr>
          <a:xfrm rot="512596">
            <a:off x="5585720" y="4944099"/>
            <a:ext cx="3390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solidFill>
                  <a:schemeClr val="bg1"/>
                </a:solidFill>
                <a:latin typeface="Gill Sans"/>
              </a:rPr>
              <a:t>Campus </a:t>
            </a:r>
            <a:r>
              <a:rPr lang="de-DE" sz="2800" dirty="0" err="1">
                <a:solidFill>
                  <a:schemeClr val="bg1"/>
                </a:solidFill>
                <a:latin typeface="Gill Sans"/>
              </a:rPr>
              <a:t>Pinkafeld</a:t>
            </a:r>
            <a:endParaRPr lang="de-DE" sz="2800" dirty="0">
              <a:solidFill>
                <a:schemeClr val="bg1"/>
              </a:solidFill>
              <a:latin typeface="Gill Sans"/>
            </a:endParaRPr>
          </a:p>
        </p:txBody>
      </p:sp>
      <p:sp>
        <p:nvSpPr>
          <p:cNvPr id="9" name="Textfeld 10"/>
          <p:cNvSpPr txBox="1"/>
          <p:nvPr/>
        </p:nvSpPr>
        <p:spPr>
          <a:xfrm>
            <a:off x="164242" y="5917970"/>
            <a:ext cx="38107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Gill Sans"/>
              </a:rPr>
              <a:t>additional </a:t>
            </a:r>
            <a:r>
              <a:rPr lang="de-DE" sz="2000" dirty="0" err="1">
                <a:solidFill>
                  <a:schemeClr val="bg1"/>
                </a:solidFill>
                <a:latin typeface="Gill Sans"/>
              </a:rPr>
              <a:t>training</a:t>
            </a:r>
            <a:r>
              <a:rPr lang="de-DE" sz="2000" dirty="0">
                <a:solidFill>
                  <a:schemeClr val="bg1"/>
                </a:solidFill>
                <a:latin typeface="Gill Sans"/>
              </a:rPr>
              <a:t> </a:t>
            </a:r>
            <a:r>
              <a:rPr lang="de-DE" sz="2000" dirty="0" err="1">
                <a:solidFill>
                  <a:schemeClr val="bg1"/>
                </a:solidFill>
                <a:latin typeface="Gill Sans"/>
              </a:rPr>
              <a:t>location</a:t>
            </a:r>
            <a:r>
              <a:rPr lang="de-DE" sz="2000" dirty="0">
                <a:solidFill>
                  <a:schemeClr val="bg1"/>
                </a:solidFill>
                <a:latin typeface="Gill Sans"/>
              </a:rPr>
              <a:t> </a:t>
            </a:r>
          </a:p>
          <a:p>
            <a:r>
              <a:rPr lang="de-DE" sz="2000" dirty="0" err="1">
                <a:solidFill>
                  <a:schemeClr val="bg1"/>
                </a:solidFill>
                <a:latin typeface="Gill Sans"/>
              </a:rPr>
              <a:t>Jormannsdorf</a:t>
            </a:r>
            <a:endParaRPr lang="de-DE" sz="2000" dirty="0">
              <a:solidFill>
                <a:schemeClr val="bg1"/>
              </a:solidFill>
              <a:latin typeface="Gill San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-2" y="4986338"/>
            <a:ext cx="3974997" cy="733425"/>
          </a:xfrm>
        </p:spPr>
        <p:txBody>
          <a:bodyPr>
            <a:normAutofit lnSpcReduction="10000"/>
          </a:bodyPr>
          <a:lstStyle/>
          <a:p>
            <a:r>
              <a:rPr lang="de-DE" dirty="0" err="1">
                <a:latin typeface="Gill Sans MT" panose="020B0502020104020203" pitchFamily="34" charset="0"/>
              </a:rPr>
              <a:t>Our</a:t>
            </a:r>
            <a:r>
              <a:rPr lang="de-DE" dirty="0">
                <a:latin typeface="Gill Sans MT" panose="020B0502020104020203" pitchFamily="34" charset="0"/>
              </a:rPr>
              <a:t> </a:t>
            </a:r>
            <a:r>
              <a:rPr lang="de-DE" dirty="0" err="1">
                <a:latin typeface="Gill Sans MT" panose="020B0502020104020203" pitchFamily="34" charset="0"/>
              </a:rPr>
              <a:t>locations</a:t>
            </a:r>
            <a:endParaRPr lang="de-AT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27111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29"/>
          <p:cNvPicPr>
            <a:picLocks noChangeAspect="1"/>
          </p:cNvPicPr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9" t="31836" r="102" b="30709"/>
          <a:stretch/>
        </p:blipFill>
        <p:spPr>
          <a:xfrm>
            <a:off x="-1" y="244928"/>
            <a:ext cx="12192001" cy="6966858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DAB1E-562C-4A0C-BE6F-79046C0C74F7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-9525" y="557213"/>
            <a:ext cx="5507487" cy="642937"/>
          </a:xfrm>
        </p:spPr>
        <p:txBody>
          <a:bodyPr>
            <a:noAutofit/>
          </a:bodyPr>
          <a:lstStyle/>
          <a:p>
            <a:r>
              <a:rPr lang="de-DE" dirty="0"/>
              <a:t>FH Burgenland in </a:t>
            </a:r>
            <a:r>
              <a:rPr lang="de-DE" dirty="0" err="1"/>
              <a:t>figures</a:t>
            </a:r>
            <a:endParaRPr lang="de-AT" dirty="0"/>
          </a:p>
        </p:txBody>
      </p:sp>
      <p:grpSp>
        <p:nvGrpSpPr>
          <p:cNvPr id="6" name="Gruppieren 11"/>
          <p:cNvGrpSpPr/>
          <p:nvPr/>
        </p:nvGrpSpPr>
        <p:grpSpPr>
          <a:xfrm>
            <a:off x="464222" y="1657215"/>
            <a:ext cx="10891233" cy="3868912"/>
            <a:chOff x="464222" y="1423940"/>
            <a:chExt cx="10891233" cy="3868912"/>
          </a:xfrm>
        </p:grpSpPr>
        <p:pic>
          <p:nvPicPr>
            <p:cNvPr id="7" name="Inhaltsplatzhalter 3"/>
            <p:cNvPicPr>
              <a:picLocks noChangeAspect="1"/>
            </p:cNvPicPr>
            <p:nvPr/>
          </p:nvPicPr>
          <p:blipFill>
            <a:blip r:embed="rId3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913991">
              <a:off x="6128011" y="1784548"/>
              <a:ext cx="5227444" cy="350830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pic>
          <p:nvPicPr>
            <p:cNvPr id="8" name="Grafik 31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96758">
              <a:off x="464222" y="1423940"/>
              <a:ext cx="5307685" cy="353845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</p:grpSp>
      <p:grpSp>
        <p:nvGrpSpPr>
          <p:cNvPr id="18" name="Group 17"/>
          <p:cNvGrpSpPr/>
          <p:nvPr/>
        </p:nvGrpSpPr>
        <p:grpSpPr>
          <a:xfrm>
            <a:off x="1950875" y="2659355"/>
            <a:ext cx="8791106" cy="1539290"/>
            <a:chOff x="1950875" y="3055413"/>
            <a:chExt cx="8286751" cy="1539290"/>
          </a:xfrm>
        </p:grpSpPr>
        <p:grpSp>
          <p:nvGrpSpPr>
            <p:cNvPr id="9" name="Gruppieren 4"/>
            <p:cNvGrpSpPr/>
            <p:nvPr/>
          </p:nvGrpSpPr>
          <p:grpSpPr>
            <a:xfrm>
              <a:off x="5077034" y="3066193"/>
              <a:ext cx="2054933" cy="1517730"/>
              <a:chOff x="406400" y="1187193"/>
              <a:chExt cx="2054933" cy="1517730"/>
            </a:xfrm>
          </p:grpSpPr>
          <p:sp>
            <p:nvSpPr>
              <p:cNvPr id="10" name="Textfeld 2"/>
              <p:cNvSpPr txBox="1"/>
              <p:nvPr/>
            </p:nvSpPr>
            <p:spPr>
              <a:xfrm>
                <a:off x="406400" y="1187193"/>
                <a:ext cx="2054933" cy="144655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8800" b="1" dirty="0">
                    <a:solidFill>
                      <a:srgbClr val="005081"/>
                    </a:solidFill>
                    <a:latin typeface="Exo 2 Medium"/>
                  </a:rPr>
                  <a:t>670</a:t>
                </a:r>
              </a:p>
            </p:txBody>
          </p:sp>
          <p:sp>
            <p:nvSpPr>
              <p:cNvPr id="11" name="Textfeld 3"/>
              <p:cNvSpPr txBox="1"/>
              <p:nvPr/>
            </p:nvSpPr>
            <p:spPr>
              <a:xfrm>
                <a:off x="668464" y="2335591"/>
                <a:ext cx="1618804" cy="36933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dirty="0" err="1">
                    <a:solidFill>
                      <a:srgbClr val="575757"/>
                    </a:solidFill>
                    <a:latin typeface="Gill Sans"/>
                  </a:rPr>
                  <a:t>lecturers</a:t>
                </a:r>
                <a:endParaRPr lang="de-DE" dirty="0">
                  <a:solidFill>
                    <a:srgbClr val="575757"/>
                  </a:solidFill>
                  <a:latin typeface="Gill Sans"/>
                </a:endParaRPr>
              </a:p>
            </p:txBody>
          </p:sp>
        </p:grpSp>
        <p:grpSp>
          <p:nvGrpSpPr>
            <p:cNvPr id="12" name="Gruppieren 5"/>
            <p:cNvGrpSpPr/>
            <p:nvPr/>
          </p:nvGrpSpPr>
          <p:grpSpPr>
            <a:xfrm>
              <a:off x="1950875" y="3055413"/>
              <a:ext cx="2273849" cy="1539290"/>
              <a:chOff x="406399" y="1136393"/>
              <a:chExt cx="2273849" cy="1539290"/>
            </a:xfrm>
          </p:grpSpPr>
          <p:sp>
            <p:nvSpPr>
              <p:cNvPr id="13" name="Textfeld 6"/>
              <p:cNvSpPr txBox="1"/>
              <p:nvPr/>
            </p:nvSpPr>
            <p:spPr>
              <a:xfrm>
                <a:off x="406399" y="1136393"/>
                <a:ext cx="2273849" cy="144655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8800" b="1" dirty="0">
                    <a:solidFill>
                      <a:srgbClr val="005081"/>
                    </a:solidFill>
                    <a:latin typeface="Exo 2 Medium"/>
                  </a:rPr>
                  <a:t>290</a:t>
                </a:r>
              </a:p>
            </p:txBody>
          </p:sp>
          <p:sp>
            <p:nvSpPr>
              <p:cNvPr id="14" name="Textfeld 7"/>
              <p:cNvSpPr txBox="1"/>
              <p:nvPr/>
            </p:nvSpPr>
            <p:spPr>
              <a:xfrm>
                <a:off x="501649" y="2306351"/>
                <a:ext cx="2083348" cy="36933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dirty="0" err="1">
                    <a:solidFill>
                      <a:srgbClr val="575757"/>
                    </a:solidFill>
                    <a:latin typeface="Gill Sans"/>
                  </a:rPr>
                  <a:t>employees</a:t>
                </a:r>
                <a:endParaRPr lang="de-DE" dirty="0">
                  <a:solidFill>
                    <a:srgbClr val="575757"/>
                  </a:solidFill>
                  <a:latin typeface="Gill Sans"/>
                </a:endParaRPr>
              </a:p>
            </p:txBody>
          </p:sp>
        </p:grpSp>
        <p:grpSp>
          <p:nvGrpSpPr>
            <p:cNvPr id="15" name="Gruppieren 8"/>
            <p:cNvGrpSpPr/>
            <p:nvPr/>
          </p:nvGrpSpPr>
          <p:grpSpPr>
            <a:xfrm>
              <a:off x="8078626" y="3056018"/>
              <a:ext cx="2159000" cy="1538081"/>
              <a:chOff x="412750" y="1136393"/>
              <a:chExt cx="2159000" cy="1538081"/>
            </a:xfrm>
          </p:grpSpPr>
          <p:sp>
            <p:nvSpPr>
              <p:cNvPr id="16" name="Textfeld 9"/>
              <p:cNvSpPr txBox="1"/>
              <p:nvPr/>
            </p:nvSpPr>
            <p:spPr>
              <a:xfrm>
                <a:off x="433238" y="1136393"/>
                <a:ext cx="2118024" cy="144655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8800" b="1" dirty="0">
                    <a:solidFill>
                      <a:srgbClr val="005081"/>
                    </a:solidFill>
                    <a:latin typeface="Exo 2 Medium"/>
                  </a:rPr>
                  <a:t>400</a:t>
                </a:r>
              </a:p>
            </p:txBody>
          </p:sp>
          <p:sp>
            <p:nvSpPr>
              <p:cNvPr id="17" name="Textfeld 10"/>
              <p:cNvSpPr txBox="1"/>
              <p:nvPr/>
            </p:nvSpPr>
            <p:spPr>
              <a:xfrm>
                <a:off x="412750" y="2305142"/>
                <a:ext cx="2159000" cy="36933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dirty="0" err="1">
                    <a:solidFill>
                      <a:srgbClr val="575757"/>
                    </a:solidFill>
                    <a:latin typeface="Gill Sans"/>
                  </a:rPr>
                  <a:t>business</a:t>
                </a:r>
                <a:r>
                  <a:rPr lang="de-DE" dirty="0">
                    <a:solidFill>
                      <a:srgbClr val="575757"/>
                    </a:solidFill>
                    <a:latin typeface="Gill Sans"/>
                  </a:rPr>
                  <a:t> </a:t>
                </a:r>
                <a:r>
                  <a:rPr lang="de-DE" dirty="0" err="1">
                    <a:solidFill>
                      <a:srgbClr val="575757"/>
                    </a:solidFill>
                    <a:latin typeface="Gill Sans"/>
                  </a:rPr>
                  <a:t>partners</a:t>
                </a:r>
                <a:endParaRPr lang="de-DE" dirty="0">
                  <a:solidFill>
                    <a:srgbClr val="575757"/>
                  </a:solidFill>
                  <a:latin typeface="Gill San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597320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2D17FE52-575E-423E-A562-0CB3BD6B079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9" t="31836" r="102" b="30709"/>
          <a:stretch/>
        </p:blipFill>
        <p:spPr>
          <a:xfrm>
            <a:off x="-1" y="230819"/>
            <a:ext cx="12258675" cy="6627181"/>
          </a:xfrm>
          <a:prstGeom prst="rect">
            <a:avLst/>
          </a:prstGeom>
        </p:spPr>
      </p:pic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36AF66B4-61A9-4992-ABD3-2704FA404B7A}"/>
              </a:ext>
            </a:extLst>
          </p:cNvPr>
          <p:cNvGrpSpPr/>
          <p:nvPr/>
        </p:nvGrpSpPr>
        <p:grpSpPr>
          <a:xfrm>
            <a:off x="464222" y="1423940"/>
            <a:ext cx="10891233" cy="3868912"/>
            <a:chOff x="464222" y="1423940"/>
            <a:chExt cx="10891233" cy="3868912"/>
          </a:xfrm>
        </p:grpSpPr>
        <p:pic>
          <p:nvPicPr>
            <p:cNvPr id="25" name="Inhaltsplatzhalter 3">
              <a:extLst>
                <a:ext uri="{FF2B5EF4-FFF2-40B4-BE49-F238E27FC236}">
                  <a16:creationId xmlns:a16="http://schemas.microsoft.com/office/drawing/2014/main" id="{209DAE50-37D8-4A61-97B9-5F9CA13D753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913991">
              <a:off x="6128011" y="1784548"/>
              <a:ext cx="5227444" cy="350830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  <a:extLst/>
          </p:spPr>
        </p:pic>
        <p:pic>
          <p:nvPicPr>
            <p:cNvPr id="26" name="Grafik 25">
              <a:extLst>
                <a:ext uri="{FF2B5EF4-FFF2-40B4-BE49-F238E27FC236}">
                  <a16:creationId xmlns:a16="http://schemas.microsoft.com/office/drawing/2014/main" id="{067D530D-106D-4662-8D9F-ECA0C883915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96758">
              <a:off x="464222" y="1423940"/>
              <a:ext cx="5307685" cy="353845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</p:grp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78E9D544-BE4A-4E95-8CFE-D64CBB95CA64}"/>
              </a:ext>
            </a:extLst>
          </p:cNvPr>
          <p:cNvGrpSpPr/>
          <p:nvPr/>
        </p:nvGrpSpPr>
        <p:grpSpPr>
          <a:xfrm>
            <a:off x="4563559" y="2745292"/>
            <a:ext cx="2844800" cy="1367416"/>
            <a:chOff x="647616" y="1341276"/>
            <a:chExt cx="2844800" cy="1367416"/>
          </a:xfrm>
        </p:grpSpPr>
        <p:sp>
          <p:nvSpPr>
            <p:cNvPr id="16" name="Textfeld 15">
              <a:extLst>
                <a:ext uri="{FF2B5EF4-FFF2-40B4-BE49-F238E27FC236}">
                  <a16:creationId xmlns:a16="http://schemas.microsoft.com/office/drawing/2014/main" id="{CBFE9F85-C1AD-41E4-8187-4D3C8F94AC8C}"/>
                </a:ext>
              </a:extLst>
            </p:cNvPr>
            <p:cNvSpPr txBox="1"/>
            <p:nvPr/>
          </p:nvSpPr>
          <p:spPr>
            <a:xfrm>
              <a:off x="647616" y="1341276"/>
              <a:ext cx="28448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7200" b="1" i="0" u="none" strike="noStrike" kern="1200" cap="none" spc="0" normalizeH="0" baseline="0" noProof="0" dirty="0">
                  <a:ln>
                    <a:noFill/>
                  </a:ln>
                  <a:solidFill>
                    <a:srgbClr val="054575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1000</a:t>
              </a:r>
            </a:p>
          </p:txBody>
        </p:sp>
        <p:sp>
          <p:nvSpPr>
            <p:cNvPr id="17" name="Textfeld 16">
              <a:extLst>
                <a:ext uri="{FF2B5EF4-FFF2-40B4-BE49-F238E27FC236}">
                  <a16:creationId xmlns:a16="http://schemas.microsoft.com/office/drawing/2014/main" id="{24BC928E-3D57-4D78-969F-6C786D3AC173}"/>
                </a:ext>
              </a:extLst>
            </p:cNvPr>
            <p:cNvSpPr txBox="1"/>
            <p:nvPr/>
          </p:nvSpPr>
          <p:spPr>
            <a:xfrm>
              <a:off x="729083" y="2339360"/>
              <a:ext cx="21589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575757"/>
                  </a:solidFill>
                  <a:effectLst/>
                  <a:uLnTx/>
                  <a:uFillTx/>
                  <a:latin typeface="Gill Sans" panose="020B0502020104020203" pitchFamily="34" charset="0"/>
                  <a:ea typeface="+mn-ea"/>
                  <a:cs typeface="+mn-cs"/>
                </a:rPr>
                <a:t>beginners</a:t>
              </a:r>
              <a:r>
                <a: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575757"/>
                  </a:solidFill>
                  <a:effectLst/>
                  <a:uLnTx/>
                  <a:uFillTx/>
                  <a:latin typeface="Gill Sans" panose="020B0502020104020203" pitchFamily="34" charset="0"/>
                  <a:ea typeface="+mn-ea"/>
                  <a:cs typeface="+mn-cs"/>
                </a:rPr>
                <a:t> </a:t>
              </a:r>
              <a:r>
                <a:rPr kumimoji="0" lang="de-DE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575757"/>
                  </a:solidFill>
                  <a:effectLst/>
                  <a:uLnTx/>
                  <a:uFillTx/>
                  <a:latin typeface="Gill Sans" panose="020B0502020104020203" pitchFamily="34" charset="0"/>
                  <a:ea typeface="+mn-ea"/>
                  <a:cs typeface="+mn-cs"/>
                </a:rPr>
                <a:t>of</a:t>
              </a:r>
              <a:r>
                <a: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575757"/>
                  </a:solidFill>
                  <a:effectLst/>
                  <a:uLnTx/>
                  <a:uFillTx/>
                  <a:latin typeface="Gill Sans" panose="020B0502020104020203" pitchFamily="34" charset="0"/>
                  <a:ea typeface="+mn-ea"/>
                  <a:cs typeface="+mn-cs"/>
                </a:rPr>
                <a:t> </a:t>
              </a:r>
              <a:r>
                <a:rPr kumimoji="0" lang="de-DE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575757"/>
                  </a:solidFill>
                  <a:effectLst/>
                  <a:uLnTx/>
                  <a:uFillTx/>
                  <a:latin typeface="Gill Sans" panose="020B0502020104020203" pitchFamily="34" charset="0"/>
                  <a:ea typeface="+mn-ea"/>
                  <a:cs typeface="+mn-cs"/>
                </a:rPr>
                <a:t>studies</a:t>
              </a: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Gill Sans" panose="020B0502020104020203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53857C74-9D9C-449C-A7DF-DB68B99EA2CB}"/>
              </a:ext>
            </a:extLst>
          </p:cNvPr>
          <p:cNvGrpSpPr/>
          <p:nvPr/>
        </p:nvGrpSpPr>
        <p:grpSpPr>
          <a:xfrm>
            <a:off x="1285686" y="2745292"/>
            <a:ext cx="3051576" cy="1367416"/>
            <a:chOff x="405043" y="1280286"/>
            <a:chExt cx="3051576" cy="1367416"/>
          </a:xfrm>
        </p:grpSpPr>
        <p:sp>
          <p:nvSpPr>
            <p:cNvPr id="19" name="Textfeld 18">
              <a:extLst>
                <a:ext uri="{FF2B5EF4-FFF2-40B4-BE49-F238E27FC236}">
                  <a16:creationId xmlns:a16="http://schemas.microsoft.com/office/drawing/2014/main" id="{3DBA2AA8-F88F-401B-AC2A-F6E7BC294CE8}"/>
                </a:ext>
              </a:extLst>
            </p:cNvPr>
            <p:cNvSpPr txBox="1"/>
            <p:nvPr/>
          </p:nvSpPr>
          <p:spPr>
            <a:xfrm>
              <a:off x="405043" y="1280286"/>
              <a:ext cx="305157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7200" b="1" i="0" u="none" strike="noStrike" kern="1200" cap="none" spc="0" normalizeH="0" baseline="0" noProof="0" dirty="0">
                  <a:ln>
                    <a:noFill/>
                  </a:ln>
                  <a:solidFill>
                    <a:srgbClr val="054575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2600</a:t>
              </a:r>
            </a:p>
          </p:txBody>
        </p:sp>
        <p:sp>
          <p:nvSpPr>
            <p:cNvPr id="20" name="Textfeld 19">
              <a:extLst>
                <a:ext uri="{FF2B5EF4-FFF2-40B4-BE49-F238E27FC236}">
                  <a16:creationId xmlns:a16="http://schemas.microsoft.com/office/drawing/2014/main" id="{6FF62DDB-BA3A-42BA-A6F3-4536A05F2009}"/>
                </a:ext>
              </a:extLst>
            </p:cNvPr>
            <p:cNvSpPr txBox="1"/>
            <p:nvPr/>
          </p:nvSpPr>
          <p:spPr>
            <a:xfrm>
              <a:off x="839235" y="2278370"/>
              <a:ext cx="16366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575757"/>
                  </a:solidFill>
                  <a:effectLst/>
                  <a:uLnTx/>
                  <a:uFillTx/>
                  <a:latin typeface="Gill Sans" panose="020B0502020104020203" pitchFamily="34" charset="0"/>
                  <a:ea typeface="+mn-ea"/>
                  <a:cs typeface="+mn-cs"/>
                </a:rPr>
                <a:t>students</a:t>
              </a: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Gill Sans" panose="020B0502020104020203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06A029D7-59C7-4D85-A759-5FEC4BC10BE4}"/>
              </a:ext>
            </a:extLst>
          </p:cNvPr>
          <p:cNvGrpSpPr/>
          <p:nvPr/>
        </p:nvGrpSpPr>
        <p:grpSpPr>
          <a:xfrm>
            <a:off x="7389294" y="2745292"/>
            <a:ext cx="4802706" cy="1367416"/>
            <a:chOff x="710429" y="1295592"/>
            <a:chExt cx="2844800" cy="1367416"/>
          </a:xfrm>
        </p:grpSpPr>
        <p:sp>
          <p:nvSpPr>
            <p:cNvPr id="22" name="Textfeld 21">
              <a:extLst>
                <a:ext uri="{FF2B5EF4-FFF2-40B4-BE49-F238E27FC236}">
                  <a16:creationId xmlns:a16="http://schemas.microsoft.com/office/drawing/2014/main" id="{DCC3F079-CB70-468E-950D-48711A409F50}"/>
                </a:ext>
              </a:extLst>
            </p:cNvPr>
            <p:cNvSpPr txBox="1"/>
            <p:nvPr/>
          </p:nvSpPr>
          <p:spPr>
            <a:xfrm>
              <a:off x="710429" y="1295592"/>
              <a:ext cx="28448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7200" b="1" i="0" u="none" strike="noStrike" kern="1200" cap="none" spc="0" normalizeH="0" baseline="0" noProof="0" dirty="0">
                  <a:ln>
                    <a:noFill/>
                  </a:ln>
                  <a:solidFill>
                    <a:srgbClr val="054575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&gt;12000</a:t>
              </a:r>
            </a:p>
          </p:txBody>
        </p:sp>
        <p:sp>
          <p:nvSpPr>
            <p:cNvPr id="23" name="Textfeld 22">
              <a:extLst>
                <a:ext uri="{FF2B5EF4-FFF2-40B4-BE49-F238E27FC236}">
                  <a16:creationId xmlns:a16="http://schemas.microsoft.com/office/drawing/2014/main" id="{DFC76F57-E8F4-4E8F-AC91-C4A55287227F}"/>
                </a:ext>
              </a:extLst>
            </p:cNvPr>
            <p:cNvSpPr txBox="1"/>
            <p:nvPr/>
          </p:nvSpPr>
          <p:spPr>
            <a:xfrm>
              <a:off x="1144935" y="2293676"/>
              <a:ext cx="17137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575757"/>
                  </a:solidFill>
                  <a:effectLst/>
                  <a:uLnTx/>
                  <a:uFillTx/>
                  <a:latin typeface="Gill Sans" panose="020B0502020104020203" pitchFamily="34" charset="0"/>
                  <a:ea typeface="+mn-ea"/>
                  <a:cs typeface="+mn-cs"/>
                </a:rPr>
                <a:t>graduates</a:t>
              </a: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Gill Sans" panose="020B0502020104020203" pitchFamily="34" charset="0"/>
                <a:ea typeface="+mn-ea"/>
                <a:cs typeface="+mn-cs"/>
              </a:endParaRPr>
            </a:p>
          </p:txBody>
        </p:sp>
      </p:grpSp>
      <p:pic>
        <p:nvPicPr>
          <p:cNvPr id="27" name="Grafik 26">
            <a:extLst>
              <a:ext uri="{FF2B5EF4-FFF2-40B4-BE49-F238E27FC236}">
                <a16:creationId xmlns:a16="http://schemas.microsoft.com/office/drawing/2014/main" id="{B6AFA773-2BDB-46D0-ADCA-9C74E0CD68B0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893342">
            <a:off x="9868448" y="2670749"/>
            <a:ext cx="1064650" cy="547112"/>
          </a:xfrm>
          <a:prstGeom prst="rect">
            <a:avLst/>
          </a:prstGeom>
        </p:spPr>
      </p:pic>
      <p:sp>
        <p:nvSpPr>
          <p:cNvPr id="28" name="Titel 1">
            <a:extLst>
              <a:ext uri="{FF2B5EF4-FFF2-40B4-BE49-F238E27FC236}">
                <a16:creationId xmlns:a16="http://schemas.microsoft.com/office/drawing/2014/main" id="{1795473D-8BC0-448F-A934-BA2DA22B8AEF}"/>
              </a:ext>
            </a:extLst>
          </p:cNvPr>
          <p:cNvSpPr txBox="1">
            <a:spLocks/>
          </p:cNvSpPr>
          <p:nvPr/>
        </p:nvSpPr>
        <p:spPr>
          <a:xfrm>
            <a:off x="1" y="681037"/>
            <a:ext cx="4394446" cy="549887"/>
          </a:xfrm>
          <a:prstGeom prst="rect">
            <a:avLst/>
          </a:prstGeom>
          <a:solidFill>
            <a:srgbClr val="21628D"/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Gill Sans MT" panose="020B0502020104020203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FH Burgenland in </a:t>
            </a:r>
            <a:r>
              <a:rPr kumimoji="0" lang="de-DE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figures</a:t>
            </a: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96066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29"/>
          <p:cNvPicPr>
            <a:picLocks noChangeAspect="1"/>
          </p:cNvPicPr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9" t="31836" r="102" b="30709"/>
          <a:stretch/>
        </p:blipFill>
        <p:spPr>
          <a:xfrm>
            <a:off x="-1" y="244928"/>
            <a:ext cx="12192001" cy="6966858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DAB1E-562C-4A0C-BE6F-79046C0C74F7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-9525" y="557213"/>
            <a:ext cx="5507487" cy="642937"/>
          </a:xfrm>
        </p:spPr>
        <p:txBody>
          <a:bodyPr>
            <a:noAutofit/>
          </a:bodyPr>
          <a:lstStyle/>
          <a:p>
            <a:r>
              <a:rPr lang="de-DE" dirty="0"/>
              <a:t>FH Burgenland in </a:t>
            </a:r>
            <a:r>
              <a:rPr lang="de-DE" dirty="0" err="1"/>
              <a:t>figures</a:t>
            </a:r>
            <a:endParaRPr lang="de-AT" dirty="0"/>
          </a:p>
        </p:txBody>
      </p:sp>
      <p:grpSp>
        <p:nvGrpSpPr>
          <p:cNvPr id="6" name="Gruppieren 11"/>
          <p:cNvGrpSpPr/>
          <p:nvPr/>
        </p:nvGrpSpPr>
        <p:grpSpPr>
          <a:xfrm>
            <a:off x="464222" y="1657215"/>
            <a:ext cx="10891233" cy="3868912"/>
            <a:chOff x="464222" y="1423940"/>
            <a:chExt cx="10891233" cy="3868912"/>
          </a:xfrm>
        </p:grpSpPr>
        <p:pic>
          <p:nvPicPr>
            <p:cNvPr id="7" name="Inhaltsplatzhalter 3"/>
            <p:cNvPicPr>
              <a:picLocks noChangeAspect="1"/>
            </p:cNvPicPr>
            <p:nvPr/>
          </p:nvPicPr>
          <p:blipFill>
            <a:blip r:embed="rId3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913991">
              <a:off x="6128011" y="1784548"/>
              <a:ext cx="5227444" cy="350830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pic>
          <p:nvPicPr>
            <p:cNvPr id="8" name="Grafik 31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96758">
              <a:off x="464222" y="1423940"/>
              <a:ext cx="5307685" cy="353845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</p:grpSp>
      <p:grpSp>
        <p:nvGrpSpPr>
          <p:cNvPr id="3" name="Group 2"/>
          <p:cNvGrpSpPr/>
          <p:nvPr/>
        </p:nvGrpSpPr>
        <p:grpSpPr>
          <a:xfrm>
            <a:off x="2251943" y="2659355"/>
            <a:ext cx="7688114" cy="1816289"/>
            <a:chOff x="2239657" y="3096487"/>
            <a:chExt cx="7688114" cy="1816289"/>
          </a:xfrm>
        </p:grpSpPr>
        <p:grpSp>
          <p:nvGrpSpPr>
            <p:cNvPr id="18" name="Gruppieren 8"/>
            <p:cNvGrpSpPr/>
            <p:nvPr/>
          </p:nvGrpSpPr>
          <p:grpSpPr>
            <a:xfrm>
              <a:off x="7989855" y="3097092"/>
              <a:ext cx="1937916" cy="1538081"/>
              <a:chOff x="406400" y="1136393"/>
              <a:chExt cx="2844800" cy="1538081"/>
            </a:xfrm>
          </p:grpSpPr>
          <p:sp>
            <p:nvSpPr>
              <p:cNvPr id="19" name="Textfeld 9"/>
              <p:cNvSpPr txBox="1"/>
              <p:nvPr/>
            </p:nvSpPr>
            <p:spPr>
              <a:xfrm>
                <a:off x="406400" y="1136393"/>
                <a:ext cx="2844800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8800" b="1" dirty="0">
                    <a:solidFill>
                      <a:srgbClr val="005081"/>
                    </a:solidFill>
                    <a:latin typeface="Exo 2 Medium"/>
                  </a:rPr>
                  <a:t>2</a:t>
                </a:r>
              </a:p>
            </p:txBody>
          </p:sp>
          <p:sp>
            <p:nvSpPr>
              <p:cNvPr id="20" name="Textfeld 10"/>
              <p:cNvSpPr txBox="1"/>
              <p:nvPr/>
            </p:nvSpPr>
            <p:spPr>
              <a:xfrm>
                <a:off x="419100" y="2305142"/>
                <a:ext cx="28321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dirty="0" err="1">
                    <a:solidFill>
                      <a:srgbClr val="575757"/>
                    </a:solidFill>
                    <a:latin typeface="Gill Sans"/>
                  </a:rPr>
                  <a:t>PhD</a:t>
                </a:r>
                <a:r>
                  <a:rPr lang="de-DE" dirty="0">
                    <a:solidFill>
                      <a:srgbClr val="575757"/>
                    </a:solidFill>
                    <a:latin typeface="Gill Sans"/>
                  </a:rPr>
                  <a:t> </a:t>
                </a:r>
                <a:r>
                  <a:rPr lang="de-DE" dirty="0" err="1">
                    <a:solidFill>
                      <a:srgbClr val="575757"/>
                    </a:solidFill>
                    <a:latin typeface="Gill Sans"/>
                  </a:rPr>
                  <a:t>programmes</a:t>
                </a:r>
                <a:endParaRPr lang="de-DE" dirty="0">
                  <a:solidFill>
                    <a:srgbClr val="575757"/>
                  </a:solidFill>
                  <a:latin typeface="Gill Sans"/>
                </a:endParaRPr>
              </a:p>
            </p:txBody>
          </p:sp>
        </p:grpSp>
        <p:grpSp>
          <p:nvGrpSpPr>
            <p:cNvPr id="21" name="Gruppieren 4"/>
            <p:cNvGrpSpPr/>
            <p:nvPr/>
          </p:nvGrpSpPr>
          <p:grpSpPr>
            <a:xfrm>
              <a:off x="5011705" y="3107267"/>
              <a:ext cx="2692400" cy="1794729"/>
              <a:chOff x="406400" y="1187193"/>
              <a:chExt cx="2692400" cy="1794729"/>
            </a:xfrm>
          </p:grpSpPr>
          <p:sp>
            <p:nvSpPr>
              <p:cNvPr id="22" name="Textfeld 2"/>
              <p:cNvSpPr txBox="1"/>
              <p:nvPr/>
            </p:nvSpPr>
            <p:spPr>
              <a:xfrm>
                <a:off x="406400" y="1187193"/>
                <a:ext cx="2662687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8800" b="1" dirty="0">
                    <a:solidFill>
                      <a:srgbClr val="005081"/>
                    </a:solidFill>
                    <a:latin typeface="Exo 2 Medium"/>
                  </a:rPr>
                  <a:t>13</a:t>
                </a:r>
              </a:p>
            </p:txBody>
          </p:sp>
          <p:sp>
            <p:nvSpPr>
              <p:cNvPr id="23" name="Textfeld 3"/>
              <p:cNvSpPr txBox="1"/>
              <p:nvPr/>
            </p:nvSpPr>
            <p:spPr>
              <a:xfrm>
                <a:off x="787400" y="2335591"/>
                <a:ext cx="23114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dirty="0" err="1">
                    <a:solidFill>
                      <a:srgbClr val="575757"/>
                    </a:solidFill>
                    <a:latin typeface="Gill Sans"/>
                  </a:rPr>
                  <a:t>Master‘s</a:t>
                </a:r>
                <a:r>
                  <a:rPr lang="de-DE" dirty="0">
                    <a:solidFill>
                      <a:srgbClr val="575757"/>
                    </a:solidFill>
                    <a:latin typeface="Gill Sans"/>
                  </a:rPr>
                  <a:t> </a:t>
                </a:r>
                <a:r>
                  <a:rPr lang="de-DE" dirty="0" err="1">
                    <a:solidFill>
                      <a:srgbClr val="575757"/>
                    </a:solidFill>
                    <a:latin typeface="Gill Sans"/>
                  </a:rPr>
                  <a:t>degree</a:t>
                </a:r>
                <a:r>
                  <a:rPr lang="de-DE" dirty="0">
                    <a:solidFill>
                      <a:srgbClr val="575757"/>
                    </a:solidFill>
                    <a:latin typeface="Gill Sans"/>
                  </a:rPr>
                  <a:t> </a:t>
                </a:r>
                <a:r>
                  <a:rPr lang="de-DE" dirty="0" err="1">
                    <a:solidFill>
                      <a:srgbClr val="575757"/>
                    </a:solidFill>
                    <a:latin typeface="Gill Sans"/>
                  </a:rPr>
                  <a:t>programmes</a:t>
                </a:r>
                <a:endParaRPr lang="de-DE" dirty="0">
                  <a:solidFill>
                    <a:srgbClr val="575757"/>
                  </a:solidFill>
                  <a:latin typeface="Gill Sans"/>
                </a:endParaRPr>
              </a:p>
            </p:txBody>
          </p:sp>
        </p:grpSp>
        <p:grpSp>
          <p:nvGrpSpPr>
            <p:cNvPr id="24" name="Gruppieren 5"/>
            <p:cNvGrpSpPr/>
            <p:nvPr/>
          </p:nvGrpSpPr>
          <p:grpSpPr>
            <a:xfrm>
              <a:off x="2239657" y="3096487"/>
              <a:ext cx="2486298" cy="1816289"/>
              <a:chOff x="596899" y="1136393"/>
              <a:chExt cx="2667001" cy="1816289"/>
            </a:xfrm>
          </p:grpSpPr>
          <p:sp>
            <p:nvSpPr>
              <p:cNvPr id="25" name="Textfeld 7"/>
              <p:cNvSpPr txBox="1"/>
              <p:nvPr/>
            </p:nvSpPr>
            <p:spPr>
              <a:xfrm>
                <a:off x="596900" y="2306351"/>
                <a:ext cx="26670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dirty="0" err="1">
                    <a:solidFill>
                      <a:srgbClr val="575757"/>
                    </a:solidFill>
                    <a:latin typeface="Gill Sans"/>
                  </a:rPr>
                  <a:t>Bachelor‘s</a:t>
                </a:r>
                <a:r>
                  <a:rPr lang="de-DE" dirty="0">
                    <a:solidFill>
                      <a:srgbClr val="575757"/>
                    </a:solidFill>
                    <a:latin typeface="Gill Sans"/>
                  </a:rPr>
                  <a:t> </a:t>
                </a:r>
                <a:r>
                  <a:rPr lang="de-DE" dirty="0" err="1">
                    <a:solidFill>
                      <a:srgbClr val="575757"/>
                    </a:solidFill>
                    <a:latin typeface="Gill Sans"/>
                  </a:rPr>
                  <a:t>degree</a:t>
                </a:r>
                <a:r>
                  <a:rPr lang="de-DE" dirty="0">
                    <a:solidFill>
                      <a:srgbClr val="575757"/>
                    </a:solidFill>
                    <a:latin typeface="Gill Sans"/>
                  </a:rPr>
                  <a:t> </a:t>
                </a:r>
                <a:r>
                  <a:rPr lang="de-DE" dirty="0" err="1">
                    <a:solidFill>
                      <a:srgbClr val="575757"/>
                    </a:solidFill>
                    <a:latin typeface="Gill Sans"/>
                  </a:rPr>
                  <a:t>programmes</a:t>
                </a:r>
                <a:endParaRPr lang="de-DE" dirty="0">
                  <a:solidFill>
                    <a:srgbClr val="575757"/>
                  </a:solidFill>
                  <a:latin typeface="Gill Sans"/>
                </a:endParaRPr>
              </a:p>
            </p:txBody>
          </p:sp>
          <p:sp>
            <p:nvSpPr>
              <p:cNvPr id="26" name="Textfeld 6"/>
              <p:cNvSpPr txBox="1"/>
              <p:nvPr/>
            </p:nvSpPr>
            <p:spPr>
              <a:xfrm>
                <a:off x="596899" y="1136393"/>
                <a:ext cx="2654299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8800" b="1" dirty="0">
                    <a:solidFill>
                      <a:srgbClr val="005081"/>
                    </a:solidFill>
                    <a:latin typeface="Exo 2 Medium"/>
                  </a:rPr>
                  <a:t>13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899311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0" name="Gerader Verbinder 49">
            <a:extLst>
              <a:ext uri="{FF2B5EF4-FFF2-40B4-BE49-F238E27FC236}">
                <a16:creationId xmlns:a16="http://schemas.microsoft.com/office/drawing/2014/main" id="{74D7165C-F781-4333-95E9-048FDD648C85}"/>
              </a:ext>
            </a:extLst>
          </p:cNvPr>
          <p:cNvCxnSpPr/>
          <p:nvPr/>
        </p:nvCxnSpPr>
        <p:spPr>
          <a:xfrm>
            <a:off x="111729" y="683819"/>
            <a:ext cx="12013587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Rechteck 99">
            <a:extLst>
              <a:ext uri="{FF2B5EF4-FFF2-40B4-BE49-F238E27FC236}">
                <a16:creationId xmlns:a16="http://schemas.microsoft.com/office/drawing/2014/main" id="{ED0A800D-2C54-416B-A69F-ED069AF891B7}"/>
              </a:ext>
            </a:extLst>
          </p:cNvPr>
          <p:cNvSpPr/>
          <p:nvPr/>
        </p:nvSpPr>
        <p:spPr>
          <a:xfrm>
            <a:off x="9613804" y="4506046"/>
            <a:ext cx="2549016" cy="22855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264D23A6-579F-4504-833E-BF0367EFACA4}"/>
              </a:ext>
            </a:extLst>
          </p:cNvPr>
          <p:cNvGrpSpPr/>
          <p:nvPr/>
        </p:nvGrpSpPr>
        <p:grpSpPr>
          <a:xfrm>
            <a:off x="110432" y="897476"/>
            <a:ext cx="1883292" cy="5274514"/>
            <a:chOff x="57882" y="897476"/>
            <a:chExt cx="1883292" cy="5274514"/>
          </a:xfrm>
        </p:grpSpPr>
        <p:sp>
          <p:nvSpPr>
            <p:cNvPr id="20483" name="Rectangle 5"/>
            <p:cNvSpPr>
              <a:spLocks noChangeArrowheads="1"/>
            </p:cNvSpPr>
            <p:nvPr/>
          </p:nvSpPr>
          <p:spPr bwMode="auto">
            <a:xfrm>
              <a:off x="58782" y="5739990"/>
              <a:ext cx="1872000" cy="432000"/>
            </a:xfrm>
            <a:prstGeom prst="rect">
              <a:avLst/>
            </a:prstGeom>
            <a:solidFill>
              <a:srgbClr val="005B8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038" tIns="45527" rIns="91038" bIns="45527" anchor="ctr"/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§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de-AT" altLang="de-DE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ill Sans" panose="020F0502020204030204"/>
                  <a:ea typeface="+mn-ea"/>
                  <a:cs typeface="+mn-cs"/>
                </a:rPr>
                <a:t>International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de-DE" altLang="de-DE" sz="9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ill Sans" panose="020F0502020204030204"/>
                  <a:ea typeface="+mn-ea"/>
                  <a:cs typeface="+mn-cs"/>
                </a:rPr>
                <a:t>Sustainable</a:t>
              </a:r>
              <a:r>
                <a:rPr kumimoji="0" lang="de-DE" altLang="de-DE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ill Sans" panose="020F0502020204030204"/>
                  <a:ea typeface="+mn-ea"/>
                  <a:cs typeface="+mn-cs"/>
                </a:rPr>
                <a:t> Business</a:t>
              </a:r>
            </a:p>
          </p:txBody>
        </p:sp>
        <p:sp>
          <p:nvSpPr>
            <p:cNvPr id="20486" name="Rectangle 8"/>
            <p:cNvSpPr>
              <a:spLocks noChangeArrowheads="1"/>
            </p:cNvSpPr>
            <p:nvPr/>
          </p:nvSpPr>
          <p:spPr bwMode="auto">
            <a:xfrm>
              <a:off x="58209" y="1386364"/>
              <a:ext cx="1872000" cy="432000"/>
            </a:xfrm>
            <a:prstGeom prst="rect">
              <a:avLst/>
            </a:prstGeom>
            <a:solidFill>
              <a:srgbClr val="005B8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038" tIns="45527" rIns="91038" bIns="45527" anchor="ctr"/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§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de-AT" altLang="de-DE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ill Sans" panose="020F0502020204030204"/>
                  <a:ea typeface="+mn-ea"/>
                  <a:cs typeface="+mn-cs"/>
                </a:rPr>
                <a:t>International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de-AT" altLang="de-DE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ill Sans" panose="020F0502020204030204"/>
                  <a:ea typeface="+mn-ea"/>
                  <a:cs typeface="+mn-cs"/>
                </a:rPr>
                <a:t>Business Relations</a:t>
              </a:r>
            </a:p>
          </p:txBody>
        </p:sp>
        <p:sp>
          <p:nvSpPr>
            <p:cNvPr id="20487" name="Rectangle 9"/>
            <p:cNvSpPr>
              <a:spLocks noChangeArrowheads="1"/>
            </p:cNvSpPr>
            <p:nvPr/>
          </p:nvSpPr>
          <p:spPr bwMode="auto">
            <a:xfrm>
              <a:off x="69174" y="897476"/>
              <a:ext cx="1872000" cy="432000"/>
            </a:xfrm>
            <a:prstGeom prst="rect">
              <a:avLst/>
            </a:prstGeom>
            <a:solidFill>
              <a:srgbClr val="005B8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038" tIns="45527" rIns="91038" bIns="45527" anchor="ctr"/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§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de-AT" altLang="de-DE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ill Sans" panose="020F0502020204030204"/>
                  <a:ea typeface="+mn-ea"/>
                  <a:cs typeface="+mn-cs"/>
                </a:rPr>
                <a:t>International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de-AT" altLang="de-DE" sz="9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ill Sans" panose="020F0502020204030204"/>
                  <a:ea typeface="+mn-ea"/>
                  <a:cs typeface="+mn-cs"/>
                </a:rPr>
                <a:t>Wine</a:t>
              </a:r>
              <a:r>
                <a:rPr kumimoji="0" lang="de-AT" altLang="de-DE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ill Sans" panose="020F0502020204030204"/>
                  <a:ea typeface="+mn-ea"/>
                  <a:cs typeface="+mn-cs"/>
                </a:rPr>
                <a:t> Marketing</a:t>
              </a:r>
              <a:endParaRPr kumimoji="0" lang="de-DE" altLang="de-DE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" panose="020F0502020204030204"/>
                <a:ea typeface="+mn-ea"/>
                <a:cs typeface="+mn-cs"/>
              </a:endParaRPr>
            </a:p>
          </p:txBody>
        </p:sp>
        <p:sp>
          <p:nvSpPr>
            <p:cNvPr id="20488" name="Rectangle 10"/>
            <p:cNvSpPr>
              <a:spLocks noChangeArrowheads="1"/>
            </p:cNvSpPr>
            <p:nvPr/>
          </p:nvSpPr>
          <p:spPr bwMode="auto">
            <a:xfrm>
              <a:off x="67001" y="2372258"/>
              <a:ext cx="1872000" cy="432000"/>
            </a:xfrm>
            <a:prstGeom prst="rect">
              <a:avLst/>
            </a:prstGeom>
            <a:solidFill>
              <a:srgbClr val="005B8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038" tIns="45527" rIns="91038" bIns="45527" anchor="ctr"/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§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altLang="de-DE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+mn-cs"/>
                </a:rPr>
                <a:t>European Studies –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alt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+mn-cs"/>
                </a:rPr>
                <a:t>Management </a:t>
              </a:r>
              <a:r>
                <a:rPr kumimoji="0" lang="de-AT" altLang="de-DE" sz="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+mn-cs"/>
                </a:rPr>
                <a:t>of</a:t>
              </a:r>
              <a:r>
                <a:rPr kumimoji="0" lang="de-AT" alt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+mn-cs"/>
                </a:rPr>
                <a:t> EU Projects</a:t>
              </a:r>
              <a:endParaRPr kumimoji="0" lang="de-DE" altLang="de-DE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20489" name="Rectangle 11"/>
            <p:cNvSpPr>
              <a:spLocks noChangeArrowheads="1"/>
            </p:cNvSpPr>
            <p:nvPr/>
          </p:nvSpPr>
          <p:spPr bwMode="auto">
            <a:xfrm>
              <a:off x="57882" y="1874097"/>
              <a:ext cx="1872000" cy="432000"/>
            </a:xfrm>
            <a:prstGeom prst="rect">
              <a:avLst/>
            </a:prstGeom>
            <a:solidFill>
              <a:srgbClr val="005B8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038" tIns="45527" rIns="91038" bIns="45527" anchor="ctr"/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§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de-AT" altLang="de-DE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ill Sans" panose="020F0502020204030204"/>
                  <a:ea typeface="+mn-ea"/>
                  <a:cs typeface="+mn-cs"/>
                </a:rPr>
                <a:t>Human </a:t>
              </a:r>
              <a:r>
                <a:rPr kumimoji="0" lang="de-AT" altLang="de-DE" sz="9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ill Sans" panose="020F0502020204030204"/>
                  <a:ea typeface="+mn-ea"/>
                  <a:cs typeface="+mn-cs"/>
                </a:rPr>
                <a:t>Resource</a:t>
              </a:r>
              <a:endParaRPr kumimoji="0" lang="de-AT" altLang="de-DE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de-AT" altLang="de-DE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ill Sans" panose="020F0502020204030204"/>
                  <a:ea typeface="+mn-ea"/>
                  <a:cs typeface="+mn-cs"/>
                </a:rPr>
                <a:t>Management and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de-DE" altLang="de-DE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ill Sans" panose="020F0502020204030204"/>
                  <a:ea typeface="+mn-ea"/>
                  <a:cs typeface="+mn-cs"/>
                </a:rPr>
                <a:t>Labour Law</a:t>
              </a:r>
            </a:p>
          </p:txBody>
        </p:sp>
      </p:grpSp>
      <p:sp>
        <p:nvSpPr>
          <p:cNvPr id="20544" name="Rectangle 29"/>
          <p:cNvSpPr>
            <a:spLocks noChangeArrowheads="1"/>
          </p:cNvSpPr>
          <p:nvPr/>
        </p:nvSpPr>
        <p:spPr bwMode="auto">
          <a:xfrm>
            <a:off x="4101114" y="5755050"/>
            <a:ext cx="1872000" cy="432000"/>
          </a:xfrm>
          <a:prstGeom prst="rect">
            <a:avLst/>
          </a:prstGeom>
          <a:solidFill>
            <a:srgbClr val="F5A7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038" tIns="45527" rIns="91038" bIns="45527" anchor="ctr"/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de-AT" altLang="de-DE" sz="9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Social</a:t>
            </a:r>
            <a:r>
              <a:rPr kumimoji="0" lang="de-AT" altLang="de-DE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 Work</a:t>
            </a:r>
            <a:endParaRPr kumimoji="0" lang="de-DE" altLang="de-DE" sz="9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2005B737-349E-4DCC-AF5B-7BBCAC4119FC}"/>
              </a:ext>
            </a:extLst>
          </p:cNvPr>
          <p:cNvGrpSpPr/>
          <p:nvPr/>
        </p:nvGrpSpPr>
        <p:grpSpPr>
          <a:xfrm>
            <a:off x="2094518" y="907167"/>
            <a:ext cx="1887059" cy="5268016"/>
            <a:chOff x="2084008" y="907167"/>
            <a:chExt cx="1887059" cy="5268016"/>
          </a:xfrm>
        </p:grpSpPr>
        <p:sp>
          <p:nvSpPr>
            <p:cNvPr id="20499" name="Rectangle 21"/>
            <p:cNvSpPr>
              <a:spLocks noChangeArrowheads="1"/>
            </p:cNvSpPr>
            <p:nvPr/>
          </p:nvSpPr>
          <p:spPr bwMode="auto">
            <a:xfrm>
              <a:off x="2090441" y="2369127"/>
              <a:ext cx="1872000" cy="432000"/>
            </a:xfrm>
            <a:prstGeom prst="rect">
              <a:avLst/>
            </a:prstGeom>
            <a:solidFill>
              <a:srgbClr val="0594C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038" tIns="45527" rIns="91038" bIns="45527" anchor="ctr"/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§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+mn-cs"/>
                </a:rPr>
                <a:t>Business </a:t>
              </a:r>
              <a:r>
                <a:rPr kumimoji="0" lang="de-DE" altLang="de-DE" sz="9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+mn-cs"/>
                </a:rPr>
                <a:t>Process</a:t>
              </a:r>
              <a:br>
                <a:rPr kumimoji="0" lang="de-DE" altLang="de-DE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+mn-cs"/>
                </a:rPr>
              </a:br>
              <a:r>
                <a:rPr kumimoji="0" lang="de-DE" altLang="de-DE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+mn-cs"/>
                </a:rPr>
                <a:t>Engineering &amp; Management</a:t>
              </a:r>
            </a:p>
          </p:txBody>
        </p:sp>
        <p:sp>
          <p:nvSpPr>
            <p:cNvPr id="20500" name="Rectangle 22"/>
            <p:cNvSpPr>
              <a:spLocks noChangeArrowheads="1"/>
            </p:cNvSpPr>
            <p:nvPr/>
          </p:nvSpPr>
          <p:spPr bwMode="auto">
            <a:xfrm>
              <a:off x="2094872" y="1867338"/>
              <a:ext cx="1872000" cy="432000"/>
            </a:xfrm>
            <a:prstGeom prst="rect">
              <a:avLst/>
            </a:prstGeom>
            <a:solidFill>
              <a:srgbClr val="0594C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038" tIns="45527" rIns="91038" bIns="45527" anchor="ctr"/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§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de-AT" altLang="de-DE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+mn-cs"/>
                </a:rPr>
                <a:t>Cloud Computing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de-AT" altLang="de-DE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+mn-cs"/>
                </a:rPr>
                <a:t>Engineering</a:t>
              </a:r>
              <a:endParaRPr kumimoji="0" lang="de-DE" altLang="de-DE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20524" name="Rectangle 53"/>
            <p:cNvSpPr>
              <a:spLocks noChangeArrowheads="1"/>
            </p:cNvSpPr>
            <p:nvPr/>
          </p:nvSpPr>
          <p:spPr bwMode="auto">
            <a:xfrm>
              <a:off x="2099067" y="907167"/>
              <a:ext cx="1872000" cy="432000"/>
            </a:xfrm>
            <a:prstGeom prst="rect">
              <a:avLst/>
            </a:prstGeom>
            <a:solidFill>
              <a:srgbClr val="0594C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038" tIns="45527" rIns="91038" bIns="45527" anchor="ctr"/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§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de-AT" altLang="de-DE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+mn-cs"/>
                </a:rPr>
                <a:t>E-Learning and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de-AT" altLang="de-DE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+mn-cs"/>
                </a:rPr>
                <a:t>Knowledge Management</a:t>
              </a:r>
              <a:endParaRPr kumimoji="0" lang="de-DE" altLang="de-DE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20553" name="Rectangle 53"/>
            <p:cNvSpPr>
              <a:spLocks noChangeArrowheads="1"/>
            </p:cNvSpPr>
            <p:nvPr/>
          </p:nvSpPr>
          <p:spPr bwMode="auto">
            <a:xfrm>
              <a:off x="2090441" y="1378050"/>
              <a:ext cx="1872000" cy="432000"/>
            </a:xfrm>
            <a:prstGeom prst="rect">
              <a:avLst/>
            </a:prstGeom>
            <a:solidFill>
              <a:srgbClr val="0594C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038" tIns="45527" rIns="91038" bIns="45527" anchor="ctr"/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§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de-AT" altLang="de-DE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+mn-cs"/>
                </a:rPr>
                <a:t>Digital Media and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de-DE" altLang="de-DE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+mn-cs"/>
                </a:rPr>
                <a:t>Communication</a:t>
              </a:r>
              <a:endParaRPr kumimoji="0" lang="de-AT" altLang="de-DE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20496" name="Rectangle 18"/>
            <p:cNvSpPr>
              <a:spLocks noChangeArrowheads="1"/>
            </p:cNvSpPr>
            <p:nvPr/>
          </p:nvSpPr>
          <p:spPr bwMode="auto">
            <a:xfrm>
              <a:off x="2088554" y="5743183"/>
              <a:ext cx="1872000" cy="432000"/>
            </a:xfrm>
            <a:prstGeom prst="rect">
              <a:avLst/>
            </a:prstGeom>
            <a:solidFill>
              <a:srgbClr val="0594C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038" tIns="45527" rIns="91038" bIns="45527" anchor="ctr"/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§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de-AT" altLang="de-DE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+mn-cs"/>
                </a:rPr>
                <a:t>Information, Media &amp;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de-AT" altLang="de-DE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+mn-cs"/>
                </a:rPr>
                <a:t>Communication</a:t>
              </a:r>
              <a:endParaRPr kumimoji="0" lang="de-DE" altLang="de-DE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20503" name="Rectangle 26"/>
            <p:cNvSpPr>
              <a:spLocks noChangeArrowheads="1"/>
            </p:cNvSpPr>
            <p:nvPr/>
          </p:nvSpPr>
          <p:spPr bwMode="auto">
            <a:xfrm>
              <a:off x="2088554" y="5250876"/>
              <a:ext cx="1872000" cy="432000"/>
            </a:xfrm>
            <a:prstGeom prst="rect">
              <a:avLst/>
            </a:prstGeom>
            <a:solidFill>
              <a:srgbClr val="0594C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038" tIns="45527" rIns="91038" bIns="45527" anchor="ctr"/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§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de-AT" altLang="de-DE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+mn-cs"/>
                </a:rPr>
                <a:t>IT Infrastructure-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de-AT" altLang="de-DE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+mn-cs"/>
                </a:rPr>
                <a:t>Management</a:t>
              </a:r>
              <a:endParaRPr kumimoji="0" lang="de-DE" altLang="de-DE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83" name="Rectangle 26"/>
            <p:cNvSpPr>
              <a:spLocks noChangeArrowheads="1"/>
            </p:cNvSpPr>
            <p:nvPr/>
          </p:nvSpPr>
          <p:spPr bwMode="auto">
            <a:xfrm>
              <a:off x="2084008" y="4758569"/>
              <a:ext cx="1872000" cy="432000"/>
            </a:xfrm>
            <a:prstGeom prst="rect">
              <a:avLst/>
            </a:prstGeom>
            <a:solidFill>
              <a:srgbClr val="0594C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038" tIns="45527" rIns="91038" bIns="45527" anchor="ctr"/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§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de-AT" altLang="de-DE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+mn-cs"/>
                </a:rPr>
                <a:t>Software Engineering</a:t>
              </a:r>
              <a:endParaRPr kumimoji="0" lang="de-DE" altLang="de-DE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A34DEF89-9D89-4F29-BD8A-1461FD1D4D93}"/>
              </a:ext>
            </a:extLst>
          </p:cNvPr>
          <p:cNvGrpSpPr/>
          <p:nvPr/>
        </p:nvGrpSpPr>
        <p:grpSpPr>
          <a:xfrm>
            <a:off x="6221475" y="1389479"/>
            <a:ext cx="1877170" cy="4797571"/>
            <a:chOff x="6137395" y="1389479"/>
            <a:chExt cx="1877170" cy="4797571"/>
          </a:xfrm>
        </p:grpSpPr>
        <p:sp>
          <p:nvSpPr>
            <p:cNvPr id="20509" name="Rectangle 32"/>
            <p:cNvSpPr>
              <a:spLocks noChangeArrowheads="1"/>
            </p:cNvSpPr>
            <p:nvPr/>
          </p:nvSpPr>
          <p:spPr bwMode="auto">
            <a:xfrm>
              <a:off x="6142565" y="2372258"/>
              <a:ext cx="1872000" cy="432000"/>
            </a:xfrm>
            <a:prstGeom prst="rect">
              <a:avLst/>
            </a:prstGeom>
            <a:solidFill>
              <a:srgbClr val="6CAB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038" tIns="45527" rIns="91038" bIns="45527" anchor="ctr"/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§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de-AT" altLang="de-DE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+mn-cs"/>
                </a:rPr>
                <a:t>Energy and Environmental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de-DE" altLang="de-DE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+mn-cs"/>
                </a:rPr>
                <a:t>Management</a:t>
              </a:r>
              <a:endParaRPr kumimoji="0" lang="de-AT" altLang="de-DE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20510" name="Rectangle 33"/>
            <p:cNvSpPr>
              <a:spLocks noChangeArrowheads="1"/>
            </p:cNvSpPr>
            <p:nvPr/>
          </p:nvSpPr>
          <p:spPr bwMode="auto">
            <a:xfrm>
              <a:off x="6142565" y="1884279"/>
              <a:ext cx="1872000" cy="432000"/>
            </a:xfrm>
            <a:prstGeom prst="rect">
              <a:avLst/>
            </a:prstGeom>
            <a:solidFill>
              <a:srgbClr val="6CAB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038" tIns="45527" rIns="91038" bIns="45527" anchor="ctr"/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§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de-DE" altLang="de-DE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+mn-cs"/>
                </a:rPr>
                <a:t>Building Technology and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de-DE" altLang="de-DE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+mn-cs"/>
                </a:rPr>
                <a:t>Management</a:t>
              </a:r>
              <a:endParaRPr kumimoji="0" lang="de-AT" altLang="de-DE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20511" name="Rectangle 34"/>
            <p:cNvSpPr>
              <a:spLocks noChangeArrowheads="1"/>
            </p:cNvSpPr>
            <p:nvPr/>
          </p:nvSpPr>
          <p:spPr bwMode="auto">
            <a:xfrm>
              <a:off x="6137942" y="1389479"/>
              <a:ext cx="1872000" cy="432000"/>
            </a:xfrm>
            <a:prstGeom prst="rect">
              <a:avLst/>
            </a:prstGeom>
            <a:solidFill>
              <a:srgbClr val="6CAB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038" tIns="45527" rIns="91038" bIns="45527" anchor="ctr"/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§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de-DE" altLang="de-DE" sz="9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+mn-cs"/>
                </a:rPr>
                <a:t>Sustainable</a:t>
              </a:r>
              <a:r>
                <a:rPr kumimoji="0" lang="de-DE" altLang="de-DE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+mn-cs"/>
                </a:rPr>
                <a:t> Energy Systems</a:t>
              </a:r>
              <a:endParaRPr kumimoji="0" lang="de-AT" altLang="de-DE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20506" name="Rectangle 29"/>
            <p:cNvSpPr>
              <a:spLocks noChangeArrowheads="1"/>
            </p:cNvSpPr>
            <p:nvPr/>
          </p:nvSpPr>
          <p:spPr bwMode="auto">
            <a:xfrm>
              <a:off x="6137395" y="5755050"/>
              <a:ext cx="1872000" cy="432000"/>
            </a:xfrm>
            <a:prstGeom prst="rect">
              <a:avLst/>
            </a:prstGeom>
            <a:solidFill>
              <a:srgbClr val="6CAB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038" tIns="45527" rIns="91038" bIns="45527" anchor="ctr"/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§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de-AT" altLang="de-DE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+mn-cs"/>
                </a:rPr>
                <a:t>Applied Electronics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de-AT" altLang="de-DE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+mn-cs"/>
                </a:rPr>
                <a:t>and </a:t>
              </a:r>
              <a:r>
                <a:rPr kumimoji="0" lang="de-AT" altLang="de-DE" sz="9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+mn-cs"/>
                </a:rPr>
                <a:t>Photonics</a:t>
              </a:r>
              <a:endParaRPr kumimoji="0" lang="de-DE" altLang="de-DE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75" name="Rectangle 29"/>
            <p:cNvSpPr>
              <a:spLocks noChangeArrowheads="1"/>
            </p:cNvSpPr>
            <p:nvPr/>
          </p:nvSpPr>
          <p:spPr bwMode="auto">
            <a:xfrm>
              <a:off x="6137395" y="5263237"/>
              <a:ext cx="1872000" cy="432000"/>
            </a:xfrm>
            <a:prstGeom prst="rect">
              <a:avLst/>
            </a:prstGeom>
            <a:solidFill>
              <a:srgbClr val="6CAB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038" tIns="45527" rIns="91038" bIns="45527" anchor="ctr"/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§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de-AT" altLang="de-DE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+mn-cs"/>
                </a:rPr>
                <a:t>Energy and Environmental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de-DE" altLang="de-DE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+mn-cs"/>
                </a:rPr>
                <a:t>Management</a:t>
              </a:r>
              <a:endParaRPr kumimoji="0" lang="de-AT" altLang="de-DE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88" name="Rectangle 29"/>
            <p:cNvSpPr>
              <a:spLocks noChangeArrowheads="1"/>
            </p:cNvSpPr>
            <p:nvPr/>
          </p:nvSpPr>
          <p:spPr bwMode="auto">
            <a:xfrm>
              <a:off x="6137395" y="4749617"/>
              <a:ext cx="1872000" cy="432000"/>
            </a:xfrm>
            <a:prstGeom prst="rect">
              <a:avLst/>
            </a:prstGeom>
            <a:solidFill>
              <a:srgbClr val="6CAB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038" tIns="45527" rIns="91038" bIns="45527" anchor="ctr"/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§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de-DE" altLang="de-DE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+mn-cs"/>
                </a:rPr>
                <a:t>Building and Energy Technology</a:t>
              </a:r>
            </a:p>
          </p:txBody>
        </p:sp>
      </p:grpSp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C90DF20C-C691-41C7-B5E6-A358CC7F29BD}"/>
              </a:ext>
            </a:extLst>
          </p:cNvPr>
          <p:cNvGrpSpPr/>
          <p:nvPr/>
        </p:nvGrpSpPr>
        <p:grpSpPr>
          <a:xfrm>
            <a:off x="10244071" y="1394067"/>
            <a:ext cx="1890238" cy="4781116"/>
            <a:chOff x="10159991" y="1394067"/>
            <a:chExt cx="1890238" cy="4781116"/>
          </a:xfrm>
        </p:grpSpPr>
        <p:sp>
          <p:nvSpPr>
            <p:cNvPr id="73" name="Rectangle 42"/>
            <p:cNvSpPr>
              <a:spLocks noChangeArrowheads="1"/>
            </p:cNvSpPr>
            <p:nvPr/>
          </p:nvSpPr>
          <p:spPr bwMode="auto">
            <a:xfrm>
              <a:off x="10178229" y="1394067"/>
              <a:ext cx="1872000" cy="432000"/>
            </a:xfrm>
            <a:prstGeom prst="rect">
              <a:avLst/>
            </a:prstGeom>
            <a:solidFill>
              <a:srgbClr val="575757"/>
            </a:solidFill>
            <a:ln>
              <a:noFill/>
            </a:ln>
            <a:effectLst/>
            <a:extLst/>
          </p:spPr>
          <p:txBody>
            <a:bodyPr wrap="none" lIns="91038" tIns="45527" rIns="91038" bIns="45527" anchor="ctr"/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§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+mn-cs"/>
                </a:rPr>
                <a:t>PhD-Programme in </a:t>
              </a:r>
              <a:br>
                <a:rPr kumimoji="0" lang="de-DE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+mn-cs"/>
                </a:rPr>
              </a:br>
              <a:r>
                <a:rPr kumimoji="0" lang="de-DE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+mn-cs"/>
                </a:rPr>
                <a:t>Int. </a:t>
              </a:r>
              <a:r>
                <a:rPr kumimoji="0" lang="de-DE" sz="9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+mn-cs"/>
                </a:rPr>
                <a:t>Economic</a:t>
              </a:r>
              <a:r>
                <a:rPr kumimoji="0" lang="de-DE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+mn-cs"/>
                </a:rPr>
                <a:t> Relations </a:t>
              </a:r>
              <a:br>
                <a:rPr kumimoji="0" lang="de-DE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+mn-cs"/>
                </a:rPr>
              </a:br>
              <a:r>
                <a:rPr kumimoji="0" lang="de-DE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+mn-cs"/>
                </a:rPr>
                <a:t>and Management</a:t>
              </a:r>
              <a:endParaRPr kumimoji="0" lang="de-DE" altLang="de-DE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74" name="Rectangle 42"/>
            <p:cNvSpPr>
              <a:spLocks noChangeArrowheads="1"/>
            </p:cNvSpPr>
            <p:nvPr/>
          </p:nvSpPr>
          <p:spPr bwMode="auto">
            <a:xfrm>
              <a:off x="10169236" y="1874054"/>
              <a:ext cx="1872000" cy="432000"/>
            </a:xfrm>
            <a:prstGeom prst="rect">
              <a:avLst/>
            </a:prstGeom>
            <a:solidFill>
              <a:srgbClr val="575757"/>
            </a:solidFill>
            <a:ln>
              <a:noFill/>
            </a:ln>
            <a:effectLst/>
            <a:extLst/>
          </p:spPr>
          <p:txBody>
            <a:bodyPr wrap="none" lIns="91038" tIns="45527" rIns="91038" bIns="45527" anchor="ctr"/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§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altLang="de-DE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+mn-cs"/>
                </a:rPr>
                <a:t>PhD-Programme in </a:t>
              </a:r>
              <a:br>
                <a:rPr kumimoji="0" lang="de-AT" altLang="de-DE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+mn-cs"/>
                </a:rPr>
              </a:br>
              <a:r>
                <a:rPr kumimoji="0" lang="de-AT" altLang="de-DE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+mn-cs"/>
                </a:rPr>
                <a:t>Educational &amp; </a:t>
              </a:r>
              <a:br>
                <a:rPr kumimoji="0" lang="de-AT" altLang="de-DE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+mn-cs"/>
                </a:rPr>
              </a:br>
              <a:r>
                <a:rPr kumimoji="0" lang="de-AT" altLang="de-DE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+mn-cs"/>
                </a:rPr>
                <a:t>Communication Sciences</a:t>
              </a:r>
              <a:endParaRPr kumimoji="0" lang="de-DE" altLang="de-DE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79" name="Rectangle 42"/>
            <p:cNvSpPr>
              <a:spLocks noChangeArrowheads="1"/>
            </p:cNvSpPr>
            <p:nvPr/>
          </p:nvSpPr>
          <p:spPr bwMode="auto">
            <a:xfrm>
              <a:off x="10159991" y="2366057"/>
              <a:ext cx="1872000" cy="43200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/>
            <a:extLst/>
          </p:spPr>
          <p:txBody>
            <a:bodyPr wrap="none" lIns="91038" tIns="45527" rIns="91038" bIns="45527" anchor="ctr"/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§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en-US" sz="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"/>
                  <a:ea typeface="+mn-ea"/>
                  <a:cs typeface="+mn-cs"/>
                </a:rPr>
                <a:t>Master’s courses and Expert courses</a:t>
              </a:r>
              <a:br>
                <a:rPr kumimoji="0" lang="en-US" sz="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"/>
                  <a:ea typeface="+mn-ea"/>
                  <a:cs typeface="+mn-cs"/>
                </a:rPr>
              </a:br>
              <a:r>
                <a:rPr kumimoji="0" lang="en-US" sz="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"/>
                  <a:ea typeface="+mn-ea"/>
                  <a:cs typeface="+mn-cs"/>
                </a:rPr>
                <a:t>in academic continuing education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en-US" sz="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"/>
                  <a:ea typeface="+mn-ea"/>
                  <a:cs typeface="+mn-cs"/>
                </a:rPr>
                <a:t>(especially MBA)</a:t>
              </a:r>
              <a:endParaRPr kumimoji="0" lang="de-DE" altLang="de-DE" sz="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"/>
                <a:ea typeface="+mn-ea"/>
                <a:cs typeface="+mn-cs"/>
              </a:endParaRPr>
            </a:p>
          </p:txBody>
        </p:sp>
        <p:sp>
          <p:nvSpPr>
            <p:cNvPr id="92" name="Rectangle 42">
              <a:extLst>
                <a:ext uri="{FF2B5EF4-FFF2-40B4-BE49-F238E27FC236}">
                  <a16:creationId xmlns:a16="http://schemas.microsoft.com/office/drawing/2014/main" id="{AD9AB396-1FFE-40BA-A32A-21EBE20DC9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78229" y="5261778"/>
              <a:ext cx="1872000" cy="432000"/>
            </a:xfrm>
            <a:prstGeom prst="rect">
              <a:avLst/>
            </a:prstGeom>
            <a:solidFill>
              <a:srgbClr val="575757"/>
            </a:solidFill>
            <a:ln>
              <a:noFill/>
            </a:ln>
            <a:effectLst/>
            <a:extLst/>
          </p:spPr>
          <p:txBody>
            <a:bodyPr wrap="none" lIns="91038" tIns="45527" rIns="91038" bIns="45527" anchor="ctr"/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§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+mn-cs"/>
                </a:rPr>
                <a:t>(</a:t>
              </a:r>
              <a:r>
                <a:rPr kumimoji="0" lang="de-DE" sz="9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+mn-cs"/>
                </a:rPr>
                <a:t>Advanced</a:t>
              </a:r>
              <a:r>
                <a:rPr kumimoji="0" lang="de-DE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+mn-cs"/>
                </a:rPr>
                <a:t>) </a:t>
              </a:r>
              <a:br>
                <a:rPr kumimoji="0" lang="de-DE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+mn-cs"/>
                </a:rPr>
              </a:br>
              <a:r>
                <a:rPr kumimoji="0" lang="de-DE" sz="9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+mn-cs"/>
                </a:rPr>
                <a:t>Bridging</a:t>
              </a:r>
              <a:r>
                <a:rPr kumimoji="0" lang="de-DE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+mn-cs"/>
                </a:rPr>
                <a:t> </a:t>
              </a:r>
              <a:br>
                <a:rPr kumimoji="0" lang="de-DE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+mn-cs"/>
                </a:rPr>
              </a:br>
              <a:r>
                <a:rPr kumimoji="0" lang="de-DE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+mn-cs"/>
                </a:rPr>
                <a:t>Programme</a:t>
              </a:r>
              <a:endParaRPr kumimoji="0" lang="de-DE" altLang="de-DE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95" name="Rectangle 42">
              <a:extLst>
                <a:ext uri="{FF2B5EF4-FFF2-40B4-BE49-F238E27FC236}">
                  <a16:creationId xmlns:a16="http://schemas.microsoft.com/office/drawing/2014/main" id="{BEF0532E-FC23-44C6-8D97-A8A367EAAC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78229" y="5743183"/>
              <a:ext cx="1872000" cy="432000"/>
            </a:xfrm>
            <a:prstGeom prst="rect">
              <a:avLst/>
            </a:prstGeom>
            <a:solidFill>
              <a:srgbClr val="575757"/>
            </a:solidFill>
            <a:ln>
              <a:noFill/>
            </a:ln>
            <a:effectLst/>
            <a:extLst/>
          </p:spPr>
          <p:txBody>
            <a:bodyPr wrap="none" lIns="91038" tIns="45527" rIns="91038" bIns="45527" anchor="ctr"/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§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en-US" altLang="de-DE" sz="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 charset="0"/>
                  <a:ea typeface="+mn-ea"/>
                  <a:cs typeface="+mn-cs"/>
                </a:rPr>
                <a:t>Center for Preparatory Courses</a:t>
              </a:r>
              <a:endParaRPr kumimoji="0" lang="de-DE" altLang="de-DE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3FBDE01E-08AE-487E-A769-D2B2049593DD}"/>
              </a:ext>
            </a:extLst>
          </p:cNvPr>
          <p:cNvGrpSpPr/>
          <p:nvPr/>
        </p:nvGrpSpPr>
        <p:grpSpPr>
          <a:xfrm>
            <a:off x="8201279" y="1869466"/>
            <a:ext cx="1889770" cy="4326782"/>
            <a:chOff x="8169749" y="1869466"/>
            <a:chExt cx="1889770" cy="4326782"/>
          </a:xfrm>
        </p:grpSpPr>
        <p:sp>
          <p:nvSpPr>
            <p:cNvPr id="20518" name="Rectangle 42"/>
            <p:cNvSpPr>
              <a:spLocks noChangeArrowheads="1"/>
            </p:cNvSpPr>
            <p:nvPr/>
          </p:nvSpPr>
          <p:spPr bwMode="auto">
            <a:xfrm>
              <a:off x="8187519" y="2366057"/>
              <a:ext cx="1872000" cy="432000"/>
            </a:xfrm>
            <a:prstGeom prst="rect">
              <a:avLst/>
            </a:prstGeom>
            <a:solidFill>
              <a:srgbClr val="00725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038" tIns="45527" rIns="91038" bIns="45527" anchor="ctr"/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§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de-AT" altLang="de-DE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+mn-cs"/>
                </a:rPr>
                <a:t>Health Promotion and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de-DE" altLang="de-DE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+mn-cs"/>
                </a:rPr>
                <a:t>Human </a:t>
              </a:r>
              <a:r>
                <a:rPr kumimoji="0" lang="de-DE" altLang="de-DE" sz="9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+mn-cs"/>
                </a:rPr>
                <a:t>Resource</a:t>
              </a:r>
              <a:r>
                <a:rPr kumimoji="0" lang="de-DE" altLang="de-DE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+mn-cs"/>
                </a:rPr>
                <a:t> Management</a:t>
              </a:r>
            </a:p>
          </p:txBody>
        </p:sp>
        <p:sp>
          <p:nvSpPr>
            <p:cNvPr id="20543" name="Rectangle 42"/>
            <p:cNvSpPr>
              <a:spLocks noChangeArrowheads="1"/>
            </p:cNvSpPr>
            <p:nvPr/>
          </p:nvSpPr>
          <p:spPr bwMode="auto">
            <a:xfrm>
              <a:off x="8178375" y="1869466"/>
              <a:ext cx="1872000" cy="432000"/>
            </a:xfrm>
            <a:prstGeom prst="rect">
              <a:avLst/>
            </a:prstGeom>
            <a:solidFill>
              <a:srgbClr val="00725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038" tIns="45527" rIns="91038" bIns="45527" anchor="ctr"/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§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de-AT" altLang="de-DE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+mn-cs"/>
                </a:rPr>
                <a:t>Health Management and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de-DE" altLang="de-DE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+mn-cs"/>
                </a:rPr>
                <a:t>Integrated </a:t>
              </a:r>
              <a:r>
                <a:rPr kumimoji="0" lang="de-DE" altLang="de-DE" sz="9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+mn-cs"/>
                </a:rPr>
                <a:t>Healthcare</a:t>
              </a:r>
              <a:endParaRPr kumimoji="0" lang="de-DE" altLang="de-DE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20516" name="Rectangle 40"/>
            <p:cNvSpPr>
              <a:spLocks noChangeArrowheads="1"/>
            </p:cNvSpPr>
            <p:nvPr/>
          </p:nvSpPr>
          <p:spPr bwMode="auto">
            <a:xfrm>
              <a:off x="8169749" y="5764248"/>
              <a:ext cx="1872000" cy="432000"/>
            </a:xfrm>
            <a:prstGeom prst="rect">
              <a:avLst/>
            </a:prstGeom>
            <a:solidFill>
              <a:srgbClr val="008A69">
                <a:alpha val="5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none" lIns="91038" tIns="45527" rIns="91038" bIns="45527" anchor="ctr"/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§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de-DE" altLang="de-DE" sz="9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+mn-cs"/>
                </a:rPr>
                <a:t>Ergotherapy</a:t>
              </a:r>
              <a:r>
                <a:rPr kumimoji="0" lang="de-DE" altLang="de-DE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+mn-cs"/>
                </a:rPr>
                <a:t>*</a:t>
              </a:r>
            </a:p>
          </p:txBody>
        </p:sp>
        <p:sp>
          <p:nvSpPr>
            <p:cNvPr id="20534" name="Rectangle 40"/>
            <p:cNvSpPr>
              <a:spLocks noChangeArrowheads="1"/>
            </p:cNvSpPr>
            <p:nvPr/>
          </p:nvSpPr>
          <p:spPr bwMode="auto">
            <a:xfrm>
              <a:off x="8169749" y="5261778"/>
              <a:ext cx="1872000" cy="432000"/>
            </a:xfrm>
            <a:prstGeom prst="rect">
              <a:avLst/>
            </a:prstGeom>
            <a:solidFill>
              <a:srgbClr val="00725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038" tIns="45527" rIns="91038" bIns="45527" anchor="ctr"/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§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de-DE" altLang="de-DE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+mn-cs"/>
                </a:rPr>
                <a:t>Health Management and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de-DE" altLang="de-DE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+mn-cs"/>
                </a:rPr>
                <a:t>Health Promotion</a:t>
              </a:r>
              <a:endParaRPr kumimoji="0" lang="de-AT" altLang="de-DE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20535" name="Rectangle 40"/>
            <p:cNvSpPr>
              <a:spLocks noChangeArrowheads="1"/>
            </p:cNvSpPr>
            <p:nvPr/>
          </p:nvSpPr>
          <p:spPr bwMode="auto">
            <a:xfrm>
              <a:off x="8178893" y="4755537"/>
              <a:ext cx="1872000" cy="432000"/>
            </a:xfrm>
            <a:prstGeom prst="rect">
              <a:avLst/>
            </a:prstGeom>
            <a:solidFill>
              <a:srgbClr val="00725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038" tIns="45527" rIns="91038" bIns="45527" anchor="ctr"/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§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de-DE" altLang="de-DE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+mn-cs"/>
                </a:rPr>
                <a:t>Health Care and Nursing</a:t>
              </a:r>
            </a:p>
          </p:txBody>
        </p:sp>
        <p:sp>
          <p:nvSpPr>
            <p:cNvPr id="97" name="Rectangle 40">
              <a:extLst>
                <a:ext uri="{FF2B5EF4-FFF2-40B4-BE49-F238E27FC236}">
                  <a16:creationId xmlns:a16="http://schemas.microsoft.com/office/drawing/2014/main" id="{85601734-F577-4247-8DD4-184D5DFB9F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78893" y="4249296"/>
              <a:ext cx="1872000" cy="432000"/>
            </a:xfrm>
            <a:prstGeom prst="rect">
              <a:avLst/>
            </a:prstGeom>
            <a:solidFill>
              <a:srgbClr val="00725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038" tIns="45527" rIns="91038" bIns="45527" anchor="ctr"/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§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de-AT" altLang="de-DE" sz="9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+mn-cs"/>
                </a:rPr>
                <a:t>Midwives</a:t>
              </a:r>
              <a:endParaRPr kumimoji="0" lang="de-DE" altLang="de-DE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CEA20807-0E8C-4431-93EA-67FB0E6C3533}"/>
              </a:ext>
            </a:extLst>
          </p:cNvPr>
          <p:cNvGrpSpPr/>
          <p:nvPr/>
        </p:nvGrpSpPr>
        <p:grpSpPr>
          <a:xfrm>
            <a:off x="89206" y="819535"/>
            <a:ext cx="12036110" cy="5565499"/>
            <a:chOff x="89206" y="819535"/>
            <a:chExt cx="12036110" cy="5565499"/>
          </a:xfrm>
        </p:grpSpPr>
        <p:cxnSp>
          <p:nvCxnSpPr>
            <p:cNvPr id="31" name="Gerader Verbinder 30">
              <a:extLst>
                <a:ext uri="{FF2B5EF4-FFF2-40B4-BE49-F238E27FC236}">
                  <a16:creationId xmlns:a16="http://schemas.microsoft.com/office/drawing/2014/main" id="{97F0E547-7348-4522-B152-BE9FB1B015BD}"/>
                </a:ext>
              </a:extLst>
            </p:cNvPr>
            <p:cNvCxnSpPr/>
            <p:nvPr/>
          </p:nvCxnSpPr>
          <p:spPr>
            <a:xfrm>
              <a:off x="89206" y="3024593"/>
              <a:ext cx="12013587" cy="0"/>
            </a:xfrm>
            <a:prstGeom prst="line">
              <a:avLst/>
            </a:prstGeom>
            <a:ln w="63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Gerader Verbinder 108">
              <a:extLst>
                <a:ext uri="{FF2B5EF4-FFF2-40B4-BE49-F238E27FC236}">
                  <a16:creationId xmlns:a16="http://schemas.microsoft.com/office/drawing/2014/main" id="{31DA1F5A-3862-4047-93DD-2CD0DA478CB8}"/>
                </a:ext>
              </a:extLst>
            </p:cNvPr>
            <p:cNvCxnSpPr/>
            <p:nvPr/>
          </p:nvCxnSpPr>
          <p:spPr>
            <a:xfrm>
              <a:off x="111729" y="6385034"/>
              <a:ext cx="12013587" cy="0"/>
            </a:xfrm>
            <a:prstGeom prst="line">
              <a:avLst/>
            </a:prstGeom>
            <a:ln w="63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Gerader Verbinder 64">
              <a:extLst>
                <a:ext uri="{FF2B5EF4-FFF2-40B4-BE49-F238E27FC236}">
                  <a16:creationId xmlns:a16="http://schemas.microsoft.com/office/drawing/2014/main" id="{DC676305-AB76-43B1-BB2F-AD0A5686B574}"/>
                </a:ext>
              </a:extLst>
            </p:cNvPr>
            <p:cNvCxnSpPr>
              <a:cxnSpLocks/>
            </p:cNvCxnSpPr>
            <p:nvPr/>
          </p:nvCxnSpPr>
          <p:spPr>
            <a:xfrm>
              <a:off x="10167869" y="819535"/>
              <a:ext cx="0" cy="538063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Gerader Verbinder 113">
              <a:extLst>
                <a:ext uri="{FF2B5EF4-FFF2-40B4-BE49-F238E27FC236}">
                  <a16:creationId xmlns:a16="http://schemas.microsoft.com/office/drawing/2014/main" id="{A9985CDC-73C0-4ADA-8731-8ABF28EAA07B}"/>
                </a:ext>
              </a:extLst>
            </p:cNvPr>
            <p:cNvCxnSpPr>
              <a:cxnSpLocks/>
            </p:cNvCxnSpPr>
            <p:nvPr/>
          </p:nvCxnSpPr>
          <p:spPr>
            <a:xfrm>
              <a:off x="6105621" y="841159"/>
              <a:ext cx="0" cy="538063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Titel 1">
            <a:extLst>
              <a:ext uri="{FF2B5EF4-FFF2-40B4-BE49-F238E27FC236}">
                <a16:creationId xmlns:a16="http://schemas.microsoft.com/office/drawing/2014/main" id="{8D66ABB6-B2E4-460D-8521-9671FC716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689" y="3241482"/>
            <a:ext cx="4923775" cy="549887"/>
          </a:xfrm>
        </p:spPr>
        <p:txBody>
          <a:bodyPr>
            <a:noAutofit/>
          </a:bodyPr>
          <a:lstStyle/>
          <a:p>
            <a:pPr algn="ctr"/>
            <a:r>
              <a:rPr lang="de-DE" sz="2000" dirty="0"/>
              <a:t>26 </a:t>
            </a:r>
            <a:r>
              <a:rPr lang="de-DE" sz="2000" dirty="0" err="1"/>
              <a:t>study</a:t>
            </a:r>
            <a:r>
              <a:rPr lang="de-DE" sz="2000" dirty="0"/>
              <a:t> </a:t>
            </a:r>
            <a:r>
              <a:rPr lang="de-DE" sz="2000" dirty="0" err="1"/>
              <a:t>programmes</a:t>
            </a:r>
            <a:br>
              <a:rPr lang="de-DE" sz="2000" dirty="0"/>
            </a:br>
            <a:r>
              <a:rPr lang="de-DE" sz="2000" dirty="0"/>
              <a:t>+ 45 </a:t>
            </a:r>
            <a:r>
              <a:rPr lang="de-DE" sz="2000" dirty="0" err="1"/>
              <a:t>continuing</a:t>
            </a:r>
            <a:r>
              <a:rPr lang="de-DE" sz="2000" dirty="0"/>
              <a:t> </a:t>
            </a:r>
            <a:r>
              <a:rPr lang="de-DE" sz="2000" dirty="0" err="1"/>
              <a:t>education</a:t>
            </a:r>
            <a:r>
              <a:rPr lang="de-DE" sz="2000" dirty="0"/>
              <a:t> </a:t>
            </a:r>
            <a:r>
              <a:rPr lang="de-DE" sz="2000" dirty="0" err="1"/>
              <a:t>courses</a:t>
            </a:r>
            <a:r>
              <a:rPr lang="de-DE" sz="2000" dirty="0"/>
              <a:t>/PhD</a:t>
            </a:r>
            <a:endParaRPr lang="de-AT" sz="2000" dirty="0"/>
          </a:p>
        </p:txBody>
      </p:sp>
      <p:sp>
        <p:nvSpPr>
          <p:cNvPr id="46" name="Titel 1">
            <a:extLst>
              <a:ext uri="{FF2B5EF4-FFF2-40B4-BE49-F238E27FC236}">
                <a16:creationId xmlns:a16="http://schemas.microsoft.com/office/drawing/2014/main" id="{516091DC-2DD6-4794-9244-9862E56BEEEF}"/>
              </a:ext>
            </a:extLst>
          </p:cNvPr>
          <p:cNvSpPr txBox="1">
            <a:spLocks/>
          </p:cNvSpPr>
          <p:nvPr/>
        </p:nvSpPr>
        <p:spPr>
          <a:xfrm>
            <a:off x="8240180" y="406404"/>
            <a:ext cx="3938812" cy="549887"/>
          </a:xfrm>
          <a:prstGeom prst="rect">
            <a:avLst/>
          </a:prstGeom>
          <a:solidFill>
            <a:srgbClr val="21628D"/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Gill Sans MT" panose="020B0502020104020203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Overview</a:t>
            </a: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. 2023</a:t>
            </a:r>
            <a:endParaRPr kumimoji="0" lang="de-AT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7" name="Rectangle 5">
            <a:extLst>
              <a:ext uri="{FF2B5EF4-FFF2-40B4-BE49-F238E27FC236}">
                <a16:creationId xmlns:a16="http://schemas.microsoft.com/office/drawing/2014/main" id="{3072E02F-0996-44CE-8822-AE8C023C4B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759" y="5247792"/>
            <a:ext cx="1872000" cy="432000"/>
          </a:xfrm>
          <a:prstGeom prst="rect">
            <a:avLst/>
          </a:prstGeom>
          <a:solidFill>
            <a:srgbClr val="005B8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038" tIns="45527" rIns="91038" bIns="45527" anchor="ctr"/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de-AT" altLang="de-DE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" panose="020F0502020204030204"/>
                <a:ea typeface="+mn-ea"/>
                <a:cs typeface="+mn-cs"/>
              </a:rPr>
              <a:t>International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de-DE" altLang="de-DE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" panose="020F0502020204030204"/>
                <a:ea typeface="+mn-ea"/>
                <a:cs typeface="+mn-cs"/>
              </a:rPr>
              <a:t>Business Relations</a:t>
            </a:r>
          </a:p>
        </p:txBody>
      </p:sp>
      <p:sp>
        <p:nvSpPr>
          <p:cNvPr id="48" name="Rectangle 40">
            <a:extLst>
              <a:ext uri="{FF2B5EF4-FFF2-40B4-BE49-F238E27FC236}">
                <a16:creationId xmlns:a16="http://schemas.microsoft.com/office/drawing/2014/main" id="{40C0805B-D9F9-44F4-AC70-2AE989E4BD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10423" y="3743055"/>
            <a:ext cx="1872000" cy="432000"/>
          </a:xfrm>
          <a:prstGeom prst="rect">
            <a:avLst/>
          </a:prstGeom>
          <a:solidFill>
            <a:srgbClr val="008A69">
              <a:alpha val="50000"/>
            </a:srgbClr>
          </a:solidFill>
          <a:ln>
            <a:noFill/>
          </a:ln>
          <a:ex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lIns="91038" tIns="45527" rIns="91038" bIns="45527" anchor="ctr"/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de-AT" altLang="de-DE" sz="9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Logopaedics</a:t>
            </a:r>
            <a:r>
              <a:rPr kumimoji="0" lang="de-AT" altLang="de-DE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*</a:t>
            </a:r>
          </a:p>
        </p:txBody>
      </p:sp>
      <p:sp>
        <p:nvSpPr>
          <p:cNvPr id="49" name="Rectangle 40">
            <a:extLst>
              <a:ext uri="{FF2B5EF4-FFF2-40B4-BE49-F238E27FC236}">
                <a16:creationId xmlns:a16="http://schemas.microsoft.com/office/drawing/2014/main" id="{C9A3BA67-CD34-41F2-A315-8051B0C4EE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19668" y="3241482"/>
            <a:ext cx="1872000" cy="432000"/>
          </a:xfrm>
          <a:prstGeom prst="rect">
            <a:avLst/>
          </a:prstGeom>
          <a:solidFill>
            <a:srgbClr val="00725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038" tIns="45527" rIns="91038" bIns="45527" anchor="ctr"/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de-AT" altLang="de-DE" sz="9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Physiotherapy</a:t>
            </a:r>
            <a:endParaRPr kumimoji="0" lang="de-DE" altLang="de-DE" sz="9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51" name="Rechteck 20">
            <a:extLst>
              <a:ext uri="{FF2B5EF4-FFF2-40B4-BE49-F238E27FC236}">
                <a16:creationId xmlns:a16="http://schemas.microsoft.com/office/drawing/2014/main" id="{B3AFEC8B-B32F-49FB-B2F4-CEDF656E7E62}"/>
              </a:ext>
            </a:extLst>
          </p:cNvPr>
          <p:cNvSpPr/>
          <p:nvPr/>
        </p:nvSpPr>
        <p:spPr>
          <a:xfrm>
            <a:off x="8025932" y="6493157"/>
            <a:ext cx="4272863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altLang="de-DE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* </a:t>
            </a:r>
            <a:r>
              <a:rPr kumimoji="0" lang="en-US" altLang="de-DE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starting autumn 2024</a:t>
            </a:r>
            <a:r>
              <a:rPr kumimoji="0" lang="en-US" altLang="de-D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, subject to the approval by AQ Austria</a:t>
            </a:r>
            <a:r>
              <a:rPr kumimoji="0" lang="de-AT" altLang="de-D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kumimoji="0" lang="en-US" altLang="de-DE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2" name="Text Box 50">
            <a:extLst>
              <a:ext uri="{FF2B5EF4-FFF2-40B4-BE49-F238E27FC236}">
                <a16:creationId xmlns:a16="http://schemas.microsoft.com/office/drawing/2014/main" id="{3CBB94A6-C1C5-44EA-9C76-E7A194B50A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980" y="6469883"/>
            <a:ext cx="2321305" cy="245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38" tIns="45527" rIns="91038" bIns="45527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alt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Arial" panose="020B0604020202020204" pitchFamily="34" charset="0"/>
              </a:rPr>
              <a:t>fulltime</a:t>
            </a:r>
            <a:r>
              <a:rPr kumimoji="0" lang="de-AT" alt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Arial" panose="020B0604020202020204" pitchFamily="34" charset="0"/>
              </a:rPr>
              <a:t>          </a:t>
            </a:r>
            <a:r>
              <a:rPr kumimoji="0" lang="de-AT" alt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Arial" panose="020B0604020202020204" pitchFamily="34" charset="0"/>
              </a:rPr>
              <a:t>parttime</a:t>
            </a:r>
            <a:endParaRPr kumimoji="0" lang="de-DE" altLang="de-DE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3" name="Picture 51" descr="Org_Vollzeit">
            <a:extLst>
              <a:ext uri="{FF2B5EF4-FFF2-40B4-BE49-F238E27FC236}">
                <a16:creationId xmlns:a16="http://schemas.microsoft.com/office/drawing/2014/main" id="{581EB438-1277-4850-BC3E-108B03A34E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660" y="6548675"/>
            <a:ext cx="99329" cy="9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52" descr="Org_berufsbegleitend">
            <a:extLst>
              <a:ext uri="{FF2B5EF4-FFF2-40B4-BE49-F238E27FC236}">
                <a16:creationId xmlns:a16="http://schemas.microsoft.com/office/drawing/2014/main" id="{3D23D7F2-BCA3-4855-8FD2-0B104B5D66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717" y="6550848"/>
            <a:ext cx="99329" cy="9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51" descr="Org_Vollzeit">
            <a:extLst>
              <a:ext uri="{FF2B5EF4-FFF2-40B4-BE49-F238E27FC236}">
                <a16:creationId xmlns:a16="http://schemas.microsoft.com/office/drawing/2014/main" id="{4FEEE169-2B54-4E50-B699-F37E4A9947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361" y="5363492"/>
            <a:ext cx="99329" cy="9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Picture 52" descr="Org_berufsbegleitend">
            <a:extLst>
              <a:ext uri="{FF2B5EF4-FFF2-40B4-BE49-F238E27FC236}">
                <a16:creationId xmlns:a16="http://schemas.microsoft.com/office/drawing/2014/main" id="{43D33315-2190-44D3-A9D9-313D4A9591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108" y="5501304"/>
            <a:ext cx="99329" cy="9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Picture 52" descr="Org_berufsbegleitend">
            <a:extLst>
              <a:ext uri="{FF2B5EF4-FFF2-40B4-BE49-F238E27FC236}">
                <a16:creationId xmlns:a16="http://schemas.microsoft.com/office/drawing/2014/main" id="{A8D6851F-69FE-410F-AA55-3A29CC562E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107" y="2649329"/>
            <a:ext cx="99329" cy="9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Picture 52" descr="Org_berufsbegleitend">
            <a:extLst>
              <a:ext uri="{FF2B5EF4-FFF2-40B4-BE49-F238E27FC236}">
                <a16:creationId xmlns:a16="http://schemas.microsoft.com/office/drawing/2014/main" id="{2446EF94-76E8-4D4A-AA9A-9AFB8763E1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107" y="2130488"/>
            <a:ext cx="99329" cy="9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Picture 52" descr="Org_berufsbegleitend">
            <a:extLst>
              <a:ext uri="{FF2B5EF4-FFF2-40B4-BE49-F238E27FC236}">
                <a16:creationId xmlns:a16="http://schemas.microsoft.com/office/drawing/2014/main" id="{62E43088-AB16-48D8-9A59-100BCB0F90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106" y="1641348"/>
            <a:ext cx="99329" cy="9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Picture 52" descr="Org_berufsbegleitend">
            <a:extLst>
              <a:ext uri="{FF2B5EF4-FFF2-40B4-BE49-F238E27FC236}">
                <a16:creationId xmlns:a16="http://schemas.microsoft.com/office/drawing/2014/main" id="{B5ABB3B0-1E43-4F97-8CF4-C378ABCE76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8185" y="1167877"/>
            <a:ext cx="99329" cy="9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Picture 52" descr="Org_berufsbegleitend">
            <a:extLst>
              <a:ext uri="{FF2B5EF4-FFF2-40B4-BE49-F238E27FC236}">
                <a16:creationId xmlns:a16="http://schemas.microsoft.com/office/drawing/2014/main" id="{7BE71208-CF55-45AB-8292-112EFBC2E3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9911" y="2640915"/>
            <a:ext cx="99329" cy="9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Picture 52" descr="Org_berufsbegleitend">
            <a:extLst>
              <a:ext uri="{FF2B5EF4-FFF2-40B4-BE49-F238E27FC236}">
                <a16:creationId xmlns:a16="http://schemas.microsoft.com/office/drawing/2014/main" id="{5D770EBA-CD62-4722-9CF0-8404E2E1B2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0990" y="2152568"/>
            <a:ext cx="99329" cy="9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Picture 52" descr="Org_berufsbegleitend">
            <a:extLst>
              <a:ext uri="{FF2B5EF4-FFF2-40B4-BE49-F238E27FC236}">
                <a16:creationId xmlns:a16="http://schemas.microsoft.com/office/drawing/2014/main" id="{53A18DE0-8C46-4CD4-83F6-955F344734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9910" y="1654099"/>
            <a:ext cx="99329" cy="9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" name="Picture 52" descr="Org_berufsbegleitend">
            <a:extLst>
              <a:ext uri="{FF2B5EF4-FFF2-40B4-BE49-F238E27FC236}">
                <a16:creationId xmlns:a16="http://schemas.microsoft.com/office/drawing/2014/main" id="{9AF96B5C-7FB5-4FD8-B1B7-D9890E9692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9910" y="1190777"/>
            <a:ext cx="99329" cy="9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" name="Picture 51" descr="Org_Vollzeit">
            <a:extLst>
              <a:ext uri="{FF2B5EF4-FFF2-40B4-BE49-F238E27FC236}">
                <a16:creationId xmlns:a16="http://schemas.microsoft.com/office/drawing/2014/main" id="{28D3EE20-FA68-4DA3-B39C-25AB3CB358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7451" y="5875321"/>
            <a:ext cx="99329" cy="9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" name="Picture 52" descr="Org_berufsbegleitend">
            <a:extLst>
              <a:ext uri="{FF2B5EF4-FFF2-40B4-BE49-F238E27FC236}">
                <a16:creationId xmlns:a16="http://schemas.microsoft.com/office/drawing/2014/main" id="{7BD1C6B5-430C-470D-87BA-2CD8862B72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7198" y="6013133"/>
            <a:ext cx="99329" cy="9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" name="Picture 51" descr="Org_Vollzeit">
            <a:extLst>
              <a:ext uri="{FF2B5EF4-FFF2-40B4-BE49-F238E27FC236}">
                <a16:creationId xmlns:a16="http://schemas.microsoft.com/office/drawing/2014/main" id="{A08DB792-2704-432E-A742-C2E2A3B5E0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7451" y="5359581"/>
            <a:ext cx="99329" cy="9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" name="Picture 52" descr="Org_berufsbegleitend">
            <a:extLst>
              <a:ext uri="{FF2B5EF4-FFF2-40B4-BE49-F238E27FC236}">
                <a16:creationId xmlns:a16="http://schemas.microsoft.com/office/drawing/2014/main" id="{CE03F879-1CA3-4E93-AF2E-CF22A8B76A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7198" y="5497393"/>
            <a:ext cx="99329" cy="9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" name="Picture 51" descr="Org_Vollzeit">
            <a:extLst>
              <a:ext uri="{FF2B5EF4-FFF2-40B4-BE49-F238E27FC236}">
                <a16:creationId xmlns:a16="http://schemas.microsoft.com/office/drawing/2014/main" id="{48C822BD-04CD-4E2B-A750-962C2B2812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8826" y="6022070"/>
            <a:ext cx="99329" cy="9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Picture 51" descr="Org_Vollzeit">
            <a:extLst>
              <a:ext uri="{FF2B5EF4-FFF2-40B4-BE49-F238E27FC236}">
                <a16:creationId xmlns:a16="http://schemas.microsoft.com/office/drawing/2014/main" id="{9F523D91-3C26-43A4-87D5-1AC77110FE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9326" y="6036215"/>
            <a:ext cx="99329" cy="9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" name="Picture 52" descr="Org_berufsbegleitend">
            <a:extLst>
              <a:ext uri="{FF2B5EF4-FFF2-40B4-BE49-F238E27FC236}">
                <a16:creationId xmlns:a16="http://schemas.microsoft.com/office/drawing/2014/main" id="{E2A0AC9B-6BF8-4354-88FC-7EAB378FA8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4225" y="5047261"/>
            <a:ext cx="99329" cy="9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" name="Picture 52" descr="Org_berufsbegleitend">
            <a:extLst>
              <a:ext uri="{FF2B5EF4-FFF2-40B4-BE49-F238E27FC236}">
                <a16:creationId xmlns:a16="http://schemas.microsoft.com/office/drawing/2014/main" id="{6AB484F6-A2E1-48FC-BB0E-6F894AB6E3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5823" y="2640915"/>
            <a:ext cx="99329" cy="9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" name="Picture 52" descr="Org_berufsbegleitend">
            <a:extLst>
              <a:ext uri="{FF2B5EF4-FFF2-40B4-BE49-F238E27FC236}">
                <a16:creationId xmlns:a16="http://schemas.microsoft.com/office/drawing/2014/main" id="{F669BAFF-937C-4007-A648-548E0BA06A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5822" y="2151923"/>
            <a:ext cx="99329" cy="9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" name="Picture 52" descr="Org_berufsbegleitend">
            <a:extLst>
              <a:ext uri="{FF2B5EF4-FFF2-40B4-BE49-F238E27FC236}">
                <a16:creationId xmlns:a16="http://schemas.microsoft.com/office/drawing/2014/main" id="{CB621A2B-327C-4538-8C1F-B6D4EC1966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2320" y="1664375"/>
            <a:ext cx="99329" cy="9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" name="Picture 52" descr="Org_berufsbegleitend">
            <a:extLst>
              <a:ext uri="{FF2B5EF4-FFF2-40B4-BE49-F238E27FC236}">
                <a16:creationId xmlns:a16="http://schemas.microsoft.com/office/drawing/2014/main" id="{0A968DDF-240B-4859-91C2-E81FD34910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7005" y="2645517"/>
            <a:ext cx="99329" cy="9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" name="Picture 52" descr="Org_berufsbegleitend">
            <a:extLst>
              <a:ext uri="{FF2B5EF4-FFF2-40B4-BE49-F238E27FC236}">
                <a16:creationId xmlns:a16="http://schemas.microsoft.com/office/drawing/2014/main" id="{6E89E0BF-C0FD-42FE-B994-F429C3772B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7929" y="2143469"/>
            <a:ext cx="99329" cy="9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" name="Picture 52" descr="Org_berufsbegleitend">
            <a:extLst>
              <a:ext uri="{FF2B5EF4-FFF2-40B4-BE49-F238E27FC236}">
                <a16:creationId xmlns:a16="http://schemas.microsoft.com/office/drawing/2014/main" id="{566348DB-C0DC-4E31-A0E5-12C49B0D20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566" y="6022069"/>
            <a:ext cx="99329" cy="9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" name="Picture 51" descr="Org_Vollzeit">
            <a:extLst>
              <a:ext uri="{FF2B5EF4-FFF2-40B4-BE49-F238E27FC236}">
                <a16:creationId xmlns:a16="http://schemas.microsoft.com/office/drawing/2014/main" id="{490283A1-6FF7-4AD9-85A1-DFA560A6CF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566" y="5383023"/>
            <a:ext cx="99329" cy="9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" name="Picture 52" descr="Org_berufsbegleitend">
            <a:extLst>
              <a:ext uri="{FF2B5EF4-FFF2-40B4-BE49-F238E27FC236}">
                <a16:creationId xmlns:a16="http://schemas.microsoft.com/office/drawing/2014/main" id="{0596BD19-3662-4DC1-8EE5-2B1AB5933D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313" y="5520835"/>
            <a:ext cx="99329" cy="9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" name="Picture 51" descr="Org_Vollzeit">
            <a:extLst>
              <a:ext uri="{FF2B5EF4-FFF2-40B4-BE49-F238E27FC236}">
                <a16:creationId xmlns:a16="http://schemas.microsoft.com/office/drawing/2014/main" id="{9EC2A2E9-8A10-437F-A7F9-34B2BB69FF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6767" y="4891938"/>
            <a:ext cx="99329" cy="9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" name="Picture 52" descr="Org_berufsbegleitend">
            <a:extLst>
              <a:ext uri="{FF2B5EF4-FFF2-40B4-BE49-F238E27FC236}">
                <a16:creationId xmlns:a16="http://schemas.microsoft.com/office/drawing/2014/main" id="{01691CA6-FB91-46AA-8927-329977F221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6514" y="5029750"/>
            <a:ext cx="99329" cy="9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" name="Picture 51" descr="Org_Vollzeit">
            <a:extLst>
              <a:ext uri="{FF2B5EF4-FFF2-40B4-BE49-F238E27FC236}">
                <a16:creationId xmlns:a16="http://schemas.microsoft.com/office/drawing/2014/main" id="{DC05A7FE-B4D4-4C5C-A8E5-9B5B9B435F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8884" y="6021103"/>
            <a:ext cx="99329" cy="9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" name="Picture 51" descr="Org_Vollzeit">
            <a:extLst>
              <a:ext uri="{FF2B5EF4-FFF2-40B4-BE49-F238E27FC236}">
                <a16:creationId xmlns:a16="http://schemas.microsoft.com/office/drawing/2014/main" id="{67E56423-C775-4627-9F93-344DBADE6F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8884" y="5544499"/>
            <a:ext cx="99329" cy="9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" name="Picture 51" descr="Org_Vollzeit">
            <a:extLst>
              <a:ext uri="{FF2B5EF4-FFF2-40B4-BE49-F238E27FC236}">
                <a16:creationId xmlns:a16="http://schemas.microsoft.com/office/drawing/2014/main" id="{09A26A2A-B832-47B1-BFBD-36E029BE2A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8884" y="5033397"/>
            <a:ext cx="99329" cy="9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" name="Picture 51" descr="Org_Vollzeit">
            <a:extLst>
              <a:ext uri="{FF2B5EF4-FFF2-40B4-BE49-F238E27FC236}">
                <a16:creationId xmlns:a16="http://schemas.microsoft.com/office/drawing/2014/main" id="{32BBE387-DAD1-4633-9C87-55B5991493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8884" y="4521712"/>
            <a:ext cx="99329" cy="9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" name="Picture 51" descr="Org_Vollzeit">
            <a:extLst>
              <a:ext uri="{FF2B5EF4-FFF2-40B4-BE49-F238E27FC236}">
                <a16:creationId xmlns:a16="http://schemas.microsoft.com/office/drawing/2014/main" id="{89C1932E-AD07-4209-AF89-E087BEBD28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9280" y="4005655"/>
            <a:ext cx="99329" cy="9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" name="Picture 51" descr="Org_Vollzeit">
            <a:extLst>
              <a:ext uri="{FF2B5EF4-FFF2-40B4-BE49-F238E27FC236}">
                <a16:creationId xmlns:a16="http://schemas.microsoft.com/office/drawing/2014/main" id="{CDB012B8-2630-4E96-8E1F-B6A9750F34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8883" y="3509852"/>
            <a:ext cx="99329" cy="9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14204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87" r="10980" b="11506"/>
          <a:stretch/>
        </p:blipFill>
        <p:spPr>
          <a:xfrm>
            <a:off x="-12258" y="243066"/>
            <a:ext cx="12227408" cy="698182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-1" y="4986338"/>
            <a:ext cx="6069205" cy="733425"/>
          </a:xfrm>
          <a:solidFill>
            <a:srgbClr val="005081"/>
          </a:solidFill>
        </p:spPr>
        <p:txBody>
          <a:bodyPr>
            <a:normAutofit lnSpcReduction="10000"/>
          </a:bodyPr>
          <a:lstStyle/>
          <a:p>
            <a:pPr algn="l"/>
            <a:r>
              <a:rPr lang="de-DE" dirty="0" err="1">
                <a:latin typeface="Gill Sans MT" panose="020B0502020104020203" pitchFamily="34" charset="0"/>
              </a:rPr>
              <a:t>We</a:t>
            </a:r>
            <a:r>
              <a:rPr lang="de-DE" dirty="0">
                <a:latin typeface="Gill Sans MT" panose="020B0502020104020203" pitchFamily="34" charset="0"/>
              </a:rPr>
              <a:t> </a:t>
            </a:r>
            <a:r>
              <a:rPr lang="de-DE" dirty="0" err="1">
                <a:latin typeface="Gill Sans MT" panose="020B0502020104020203" pitchFamily="34" charset="0"/>
              </a:rPr>
              <a:t>unite</a:t>
            </a:r>
            <a:r>
              <a:rPr lang="de-DE" dirty="0">
                <a:latin typeface="Gill Sans MT" panose="020B0502020104020203" pitchFamily="34" charset="0"/>
              </a:rPr>
              <a:t> NEAR &amp; FAR</a:t>
            </a:r>
            <a:endParaRPr lang="de-AT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60015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DAB1E-562C-4A0C-BE6F-79046C0C74F7}" type="slidenum">
              <a:rPr lang="de-DE" smtClean="0"/>
              <a:t>9</a:t>
            </a:fld>
            <a:endParaRPr lang="de-DE"/>
          </a:p>
        </p:txBody>
      </p:sp>
      <p:pic>
        <p:nvPicPr>
          <p:cNvPr id="3" name="Grafik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60" r="10539" b="11937"/>
          <a:stretch/>
        </p:blipFill>
        <p:spPr>
          <a:xfrm>
            <a:off x="-9525" y="236244"/>
            <a:ext cx="12204303" cy="6877050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8993275" y="2554935"/>
            <a:ext cx="2737171" cy="2996779"/>
          </a:xfrm>
          <a:prstGeom prst="rect">
            <a:avLst/>
          </a:prstGeom>
          <a:solidFill>
            <a:srgbClr val="00508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lIns="180000" tIns="72000" rIns="180000" bIns="7200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ts val="600"/>
              </a:spcBef>
              <a:buNone/>
              <a:defRPr/>
            </a:pPr>
            <a:r>
              <a:rPr lang="nb-NO" altLang="de-DE" sz="2000" b="0" kern="0" dirty="0">
                <a:solidFill>
                  <a:schemeClr val="bg1"/>
                </a:solidFill>
                <a:latin typeface="Gill Sans"/>
              </a:rPr>
              <a:t>19 Countries in the EU</a:t>
            </a:r>
          </a:p>
          <a:p>
            <a:pPr marL="0" indent="0" algn="ctr">
              <a:spcBef>
                <a:spcPts val="600"/>
              </a:spcBef>
              <a:buNone/>
              <a:defRPr/>
            </a:pPr>
            <a:r>
              <a:rPr lang="nb-NO" altLang="de-DE" sz="2000" b="0" kern="0" dirty="0">
                <a:solidFill>
                  <a:schemeClr val="bg1"/>
                </a:solidFill>
                <a:latin typeface="Gill Sans"/>
              </a:rPr>
              <a:t>Bosnia-Herzegovina</a:t>
            </a:r>
          </a:p>
          <a:p>
            <a:pPr marL="0" indent="0" algn="ctr">
              <a:spcBef>
                <a:spcPts val="600"/>
              </a:spcBef>
              <a:buNone/>
              <a:defRPr/>
            </a:pPr>
            <a:r>
              <a:rPr lang="nb-NO" altLang="de-DE" sz="2000" b="0" kern="0" dirty="0">
                <a:solidFill>
                  <a:schemeClr val="bg1"/>
                </a:solidFill>
                <a:latin typeface="Gill Sans"/>
              </a:rPr>
              <a:t>Switzerland</a:t>
            </a:r>
          </a:p>
          <a:p>
            <a:pPr marL="0" indent="0" algn="ctr">
              <a:spcBef>
                <a:spcPts val="600"/>
              </a:spcBef>
              <a:buNone/>
              <a:defRPr/>
            </a:pPr>
            <a:r>
              <a:rPr lang="nb-NO" altLang="de-DE" sz="2000" b="0" kern="0" dirty="0">
                <a:solidFill>
                  <a:schemeClr val="bg1"/>
                </a:solidFill>
                <a:latin typeface="Gill Sans"/>
              </a:rPr>
              <a:t>Russia</a:t>
            </a:r>
          </a:p>
          <a:p>
            <a:pPr marL="0" indent="0" algn="ctr">
              <a:spcBef>
                <a:spcPts val="600"/>
              </a:spcBef>
              <a:buNone/>
              <a:defRPr/>
            </a:pPr>
            <a:endParaRPr lang="nb-NO" altLang="de-DE" sz="2000" b="0" kern="0" dirty="0">
              <a:solidFill>
                <a:schemeClr val="bg1"/>
              </a:solidFill>
              <a:latin typeface="Gill Sans"/>
            </a:endParaRPr>
          </a:p>
          <a:p>
            <a:pPr marL="0" indent="0" algn="ctr">
              <a:spcBef>
                <a:spcPts val="600"/>
              </a:spcBef>
              <a:buNone/>
              <a:defRPr/>
            </a:pPr>
            <a:r>
              <a:rPr lang="nb-NO" altLang="de-DE" sz="2000" b="0" kern="0" dirty="0">
                <a:solidFill>
                  <a:schemeClr val="bg1"/>
                </a:solidFill>
                <a:latin typeface="Gill Sans"/>
              </a:rPr>
              <a:t>90 Partner Institutions</a:t>
            </a:r>
          </a:p>
        </p:txBody>
      </p:sp>
    </p:spTree>
    <p:extLst>
      <p:ext uri="{BB962C8B-B14F-4D97-AF65-F5344CB8AC3E}">
        <p14:creationId xmlns:p14="http://schemas.microsoft.com/office/powerpoint/2010/main" val="984878803"/>
      </p:ext>
    </p:extLst>
  </p:cSld>
  <p:clrMapOvr>
    <a:masterClrMapping/>
  </p:clrMapOvr>
</p:sld>
</file>

<file path=ppt/theme/theme1.xml><?xml version="1.0" encoding="utf-8"?>
<a:theme xmlns:a="http://schemas.openxmlformats.org/drawingml/2006/main" name="Department Wirtschaf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enutzerdefiniert 1">
      <a:majorFont>
        <a:latin typeface="Exo 2 Medium"/>
        <a:ea typeface=""/>
        <a:cs typeface=""/>
      </a:majorFont>
      <a:minorFont>
        <a:latin typeface="Gill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sign1" id="{BEA23FAC-3885-4A9B-9A06-DDA6C8509E71}" vid="{11093B3C-843B-4CC8-9213-A4BFDFAEDBAD}"/>
    </a:ext>
  </a:extLst>
</a:theme>
</file>

<file path=ppt/theme/theme10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partment Informationstechnologie &amp; -managemen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enutzerdefiniert 1">
      <a:majorFont>
        <a:latin typeface="Exo 2 Medium"/>
        <a:ea typeface=""/>
        <a:cs typeface=""/>
      </a:majorFont>
      <a:minorFont>
        <a:latin typeface="Gill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sign1" id="{BEA23FAC-3885-4A9B-9A06-DDA6C8509E71}" vid="{11093B3C-843B-4CC8-9213-A4BFDFAEDBAD}"/>
    </a:ext>
  </a:extLst>
</a:theme>
</file>

<file path=ppt/theme/theme3.xml><?xml version="1.0" encoding="utf-8"?>
<a:theme xmlns:a="http://schemas.openxmlformats.org/drawingml/2006/main" name="Department Soziales">
  <a:themeElements>
    <a:clrScheme name="FH Burgenland">
      <a:dk1>
        <a:sysClr val="windowText" lastClr="000000"/>
      </a:dk1>
      <a:lt1>
        <a:sysClr val="window" lastClr="FFFFFF"/>
      </a:lt1>
      <a:dk2>
        <a:srgbClr val="575757"/>
      </a:dk2>
      <a:lt2>
        <a:srgbClr val="E7E6E6"/>
      </a:lt2>
      <a:accent1>
        <a:srgbClr val="005081"/>
      </a:accent1>
      <a:accent2>
        <a:srgbClr val="00A5D2"/>
      </a:accent2>
      <a:accent3>
        <a:srgbClr val="007C59"/>
      </a:accent3>
      <a:accent4>
        <a:srgbClr val="96B522"/>
      </a:accent4>
      <a:accent5>
        <a:srgbClr val="F7A600"/>
      </a:accent5>
      <a:accent6>
        <a:srgbClr val="EC6608"/>
      </a:accent6>
      <a:hlink>
        <a:srgbClr val="0563C1"/>
      </a:hlink>
      <a:folHlink>
        <a:srgbClr val="954F72"/>
      </a:folHlink>
    </a:clrScheme>
    <a:fontScheme name="FH Burgenland">
      <a:majorFont>
        <a:latin typeface="Exo 2 Medium"/>
        <a:ea typeface=""/>
        <a:cs typeface=""/>
      </a:majorFont>
      <a:minorFont>
        <a:latin typeface="Gill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sign1" id="{BEA23FAC-3885-4A9B-9A06-DDA6C8509E71}" vid="{11093B3C-843B-4CC8-9213-A4BFDFAEDBAD}"/>
    </a:ext>
  </a:extLst>
</a:theme>
</file>

<file path=ppt/theme/theme4.xml><?xml version="1.0" encoding="utf-8"?>
<a:theme xmlns:a="http://schemas.openxmlformats.org/drawingml/2006/main" name="Department Energie-Umweltmanagement">
  <a:themeElements>
    <a:clrScheme name="FH Burgenland">
      <a:dk1>
        <a:sysClr val="windowText" lastClr="000000"/>
      </a:dk1>
      <a:lt1>
        <a:sysClr val="window" lastClr="FFFFFF"/>
      </a:lt1>
      <a:dk2>
        <a:srgbClr val="575757"/>
      </a:dk2>
      <a:lt2>
        <a:srgbClr val="E7E6E6"/>
      </a:lt2>
      <a:accent1>
        <a:srgbClr val="005081"/>
      </a:accent1>
      <a:accent2>
        <a:srgbClr val="00A5D2"/>
      </a:accent2>
      <a:accent3>
        <a:srgbClr val="007C59"/>
      </a:accent3>
      <a:accent4>
        <a:srgbClr val="96B522"/>
      </a:accent4>
      <a:accent5>
        <a:srgbClr val="F7A600"/>
      </a:accent5>
      <a:accent6>
        <a:srgbClr val="EC6608"/>
      </a:accent6>
      <a:hlink>
        <a:srgbClr val="0563C1"/>
      </a:hlink>
      <a:folHlink>
        <a:srgbClr val="954F72"/>
      </a:folHlink>
    </a:clrScheme>
    <a:fontScheme name="FH Burgenland">
      <a:majorFont>
        <a:latin typeface="Exo 2 Medium"/>
        <a:ea typeface=""/>
        <a:cs typeface=""/>
      </a:majorFont>
      <a:minorFont>
        <a:latin typeface="Gill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sign1" id="{BEA23FAC-3885-4A9B-9A06-DDA6C8509E71}" vid="{11093B3C-843B-4CC8-9213-A4BFDFAEDBAD}"/>
    </a:ext>
  </a:extLst>
</a:theme>
</file>

<file path=ppt/theme/theme5.xml><?xml version="1.0" encoding="utf-8"?>
<a:theme xmlns:a="http://schemas.openxmlformats.org/drawingml/2006/main" name="Department Gesundheit">
  <a:themeElements>
    <a:clrScheme name="FH Burgenland">
      <a:dk1>
        <a:sysClr val="windowText" lastClr="000000"/>
      </a:dk1>
      <a:lt1>
        <a:sysClr val="window" lastClr="FFFFFF"/>
      </a:lt1>
      <a:dk2>
        <a:srgbClr val="575757"/>
      </a:dk2>
      <a:lt2>
        <a:srgbClr val="E7E6E6"/>
      </a:lt2>
      <a:accent1>
        <a:srgbClr val="005081"/>
      </a:accent1>
      <a:accent2>
        <a:srgbClr val="00A5D2"/>
      </a:accent2>
      <a:accent3>
        <a:srgbClr val="007C59"/>
      </a:accent3>
      <a:accent4>
        <a:srgbClr val="96B522"/>
      </a:accent4>
      <a:accent5>
        <a:srgbClr val="F7A600"/>
      </a:accent5>
      <a:accent6>
        <a:srgbClr val="EC6608"/>
      </a:accent6>
      <a:hlink>
        <a:srgbClr val="0563C1"/>
      </a:hlink>
      <a:folHlink>
        <a:srgbClr val="954F72"/>
      </a:folHlink>
    </a:clrScheme>
    <a:fontScheme name="FH Burgenland">
      <a:majorFont>
        <a:latin typeface="Exo 2 Medium"/>
        <a:ea typeface=""/>
        <a:cs typeface=""/>
      </a:majorFont>
      <a:minorFont>
        <a:latin typeface="Gill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sign1" id="{BEA23FAC-3885-4A9B-9A06-DDA6C8509E71}" vid="{11093B3C-843B-4CC8-9213-A4BFDFAEDBAD}"/>
    </a:ext>
  </a:extLst>
</a:theme>
</file>

<file path=ppt/theme/theme6.xml><?xml version="1.0" encoding="utf-8"?>
<a:theme xmlns:a="http://schemas.openxmlformats.org/drawingml/2006/main" name="Allgemein">
  <a:themeElements>
    <a:clrScheme name="FH Burgenland">
      <a:dk1>
        <a:sysClr val="windowText" lastClr="000000"/>
      </a:dk1>
      <a:lt1>
        <a:sysClr val="window" lastClr="FFFFFF"/>
      </a:lt1>
      <a:dk2>
        <a:srgbClr val="575757"/>
      </a:dk2>
      <a:lt2>
        <a:srgbClr val="E7E6E6"/>
      </a:lt2>
      <a:accent1>
        <a:srgbClr val="005081"/>
      </a:accent1>
      <a:accent2>
        <a:srgbClr val="00A5D2"/>
      </a:accent2>
      <a:accent3>
        <a:srgbClr val="007C59"/>
      </a:accent3>
      <a:accent4>
        <a:srgbClr val="96B522"/>
      </a:accent4>
      <a:accent5>
        <a:srgbClr val="F7A600"/>
      </a:accent5>
      <a:accent6>
        <a:srgbClr val="EC6608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FH Burgenland">
      <a:dk1>
        <a:sysClr val="windowText" lastClr="000000"/>
      </a:dk1>
      <a:lt1>
        <a:sysClr val="window" lastClr="FFFFFF"/>
      </a:lt1>
      <a:dk2>
        <a:srgbClr val="575757"/>
      </a:dk2>
      <a:lt2>
        <a:srgbClr val="E7E6E6"/>
      </a:lt2>
      <a:accent1>
        <a:srgbClr val="005081"/>
      </a:accent1>
      <a:accent2>
        <a:srgbClr val="00A5D2"/>
      </a:accent2>
      <a:accent3>
        <a:srgbClr val="007C59"/>
      </a:accent3>
      <a:accent4>
        <a:srgbClr val="96B522"/>
      </a:accent4>
      <a:accent5>
        <a:srgbClr val="F7A600"/>
      </a:accent5>
      <a:accent6>
        <a:srgbClr val="EC6608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_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367</Words>
  <Application>Microsoft Office PowerPoint</Application>
  <PresentationFormat>Breitbild</PresentationFormat>
  <Paragraphs>124</Paragraphs>
  <Slides>12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9</vt:i4>
      </vt:variant>
      <vt:variant>
        <vt:lpstr>Folientitel</vt:lpstr>
      </vt:variant>
      <vt:variant>
        <vt:i4>12</vt:i4>
      </vt:variant>
    </vt:vector>
  </HeadingPairs>
  <TitlesOfParts>
    <vt:vector size="29" baseType="lpstr">
      <vt:lpstr>Arial</vt:lpstr>
      <vt:lpstr>Calibri</vt:lpstr>
      <vt:lpstr>Calibri Light</vt:lpstr>
      <vt:lpstr>Exo 2 Medium</vt:lpstr>
      <vt:lpstr>Gill Sans</vt:lpstr>
      <vt:lpstr>Gill Sans MT</vt:lpstr>
      <vt:lpstr>Tahoma</vt:lpstr>
      <vt:lpstr>Wingdings</vt:lpstr>
      <vt:lpstr>Department Wirtschaft</vt:lpstr>
      <vt:lpstr>Department Informationstechnologie &amp; -management</vt:lpstr>
      <vt:lpstr>Department Soziales</vt:lpstr>
      <vt:lpstr>Department Energie-Umweltmanagement</vt:lpstr>
      <vt:lpstr>Department Gesundheit</vt:lpstr>
      <vt:lpstr>Allgemein</vt:lpstr>
      <vt:lpstr>Office</vt:lpstr>
      <vt:lpstr>Office Theme</vt:lpstr>
      <vt:lpstr>1_Office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26 study programmes + 45 continuing education courses/PhD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FH-Burgenland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Reinprecht Sarah</dc:creator>
  <cp:lastModifiedBy>Sabine Koch</cp:lastModifiedBy>
  <cp:revision>119</cp:revision>
  <dcterms:created xsi:type="dcterms:W3CDTF">2019-09-09T08:59:08Z</dcterms:created>
  <dcterms:modified xsi:type="dcterms:W3CDTF">2023-09-04T09:27:33Z</dcterms:modified>
</cp:coreProperties>
</file>